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4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88" r:id="rId3"/>
    <p:sldMasterId id="2147483695" r:id="rId4"/>
    <p:sldMasterId id="2147483705" r:id="rId5"/>
    <p:sldMasterId id="2147483727" r:id="rId6"/>
  </p:sldMasterIdLst>
  <p:notesMasterIdLst>
    <p:notesMasterId r:id="rId45"/>
  </p:notesMasterIdLst>
  <p:sldIdLst>
    <p:sldId id="257" r:id="rId7"/>
    <p:sldId id="305" r:id="rId8"/>
    <p:sldId id="258" r:id="rId9"/>
    <p:sldId id="303" r:id="rId10"/>
    <p:sldId id="263" r:id="rId11"/>
    <p:sldId id="304" r:id="rId12"/>
    <p:sldId id="269" r:id="rId13"/>
    <p:sldId id="260" r:id="rId14"/>
    <p:sldId id="266" r:id="rId15"/>
    <p:sldId id="268" r:id="rId16"/>
    <p:sldId id="267" r:id="rId17"/>
    <p:sldId id="270" r:id="rId18"/>
    <p:sldId id="271" r:id="rId19"/>
    <p:sldId id="273" r:id="rId20"/>
    <p:sldId id="272" r:id="rId21"/>
    <p:sldId id="275" r:id="rId22"/>
    <p:sldId id="276" r:id="rId23"/>
    <p:sldId id="277" r:id="rId24"/>
    <p:sldId id="278" r:id="rId25"/>
    <p:sldId id="279" r:id="rId26"/>
    <p:sldId id="282" r:id="rId27"/>
    <p:sldId id="283" r:id="rId28"/>
    <p:sldId id="285" r:id="rId29"/>
    <p:sldId id="296" r:id="rId30"/>
    <p:sldId id="292" r:id="rId31"/>
    <p:sldId id="293" r:id="rId32"/>
    <p:sldId id="294" r:id="rId33"/>
    <p:sldId id="288" r:id="rId34"/>
    <p:sldId id="289" r:id="rId35"/>
    <p:sldId id="290" r:id="rId36"/>
    <p:sldId id="295" r:id="rId37"/>
    <p:sldId id="298" r:id="rId38"/>
    <p:sldId id="299" r:id="rId39"/>
    <p:sldId id="300" r:id="rId40"/>
    <p:sldId id="306" r:id="rId41"/>
    <p:sldId id="301" r:id="rId42"/>
    <p:sldId id="302" r:id="rId43"/>
    <p:sldId id="308" r:id="rId44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E56E3F5-74CE-4E80-B22E-1004193F515B}">
          <p14:sldIdLst>
            <p14:sldId id="257"/>
            <p14:sldId id="305"/>
            <p14:sldId id="258"/>
          </p14:sldIdLst>
        </p14:section>
        <p14:section name="Introduction" id="{475C6E74-7712-421D-99B2-A93E0961CD15}">
          <p14:sldIdLst>
            <p14:sldId id="303"/>
            <p14:sldId id="263"/>
            <p14:sldId id="304"/>
            <p14:sldId id="269"/>
          </p14:sldIdLst>
        </p14:section>
        <p14:section name="Neural Volume Rendering" id="{121D3422-B3EC-4F0C-9CB2-27D4C20BCDC7}">
          <p14:sldIdLst>
            <p14:sldId id="260"/>
            <p14:sldId id="266"/>
            <p14:sldId id="268"/>
            <p14:sldId id="267"/>
            <p14:sldId id="270"/>
            <p14:sldId id="271"/>
            <p14:sldId id="273"/>
            <p14:sldId id="272"/>
            <p14:sldId id="275"/>
            <p14:sldId id="276"/>
            <p14:sldId id="277"/>
            <p14:sldId id="278"/>
            <p14:sldId id="279"/>
            <p14:sldId id="282"/>
            <p14:sldId id="283"/>
            <p14:sldId id="285"/>
            <p14:sldId id="296"/>
            <p14:sldId id="292"/>
            <p14:sldId id="293"/>
            <p14:sldId id="294"/>
            <p14:sldId id="288"/>
            <p14:sldId id="289"/>
            <p14:sldId id="290"/>
            <p14:sldId id="295"/>
          </p14:sldIdLst>
        </p14:section>
        <p14:section name="Conclusion" id="{45EB48E2-6C15-4612-9A88-A22F54A5D48C}">
          <p14:sldIdLst>
            <p14:sldId id="298"/>
            <p14:sldId id="299"/>
            <p14:sldId id="300"/>
            <p14:sldId id="306"/>
            <p14:sldId id="301"/>
            <p14:sldId id="302"/>
          </p14:sldIdLst>
        </p14:section>
        <p14:section name="Supplementary material" id="{2C8570D8-4F16-4FC8-BF01-1FEA213B6BFB}">
          <p14:sldIdLst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5" autoAdjust="0"/>
    <p:restoredTop sz="94660"/>
  </p:normalViewPr>
  <p:slideViewPr>
    <p:cSldViewPr snapToGrid="0">
      <p:cViewPr>
        <p:scale>
          <a:sx n="130" d="100"/>
          <a:sy n="130" d="100"/>
        </p:scale>
        <p:origin x="498" y="4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7628-EC46-A2AC-65C0C4290616}"/>
              </c:ext>
            </c:extLst>
          </c:dPt>
          <c:dPt>
            <c:idx val="1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7628-EC46-A2AC-65C0C4290616}"/>
              </c:ext>
            </c:extLst>
          </c:dPt>
          <c:dPt>
            <c:idx val="2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7628-EC46-A2AC-65C0C4290616}"/>
              </c:ext>
            </c:extLst>
          </c:dPt>
          <c:dPt>
            <c:idx val="3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7628-EC46-A2AC-65C0C4290616}"/>
              </c:ext>
            </c:extLst>
          </c:dPt>
          <c:dPt>
            <c:idx val="4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7628-EC46-A2AC-65C0C4290616}"/>
              </c:ext>
            </c:extLst>
          </c:dPt>
          <c:dPt>
            <c:idx val="5"/>
            <c:bubble3D val="0"/>
            <c:spPr>
              <a:solidFill>
                <a:srgbClr val="FBAB1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7628-EC46-A2AC-65C0C4290616}"/>
              </c:ext>
            </c:extLst>
          </c:dPt>
          <c:dPt>
            <c:idx val="6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7628-EC46-A2AC-65C0C4290616}"/>
              </c:ext>
            </c:extLst>
          </c:dPt>
          <c:dPt>
            <c:idx val="7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7628-EC46-A2AC-65C0C4290616}"/>
              </c:ext>
            </c:extLst>
          </c:dPt>
          <c:dPt>
            <c:idx val="8"/>
            <c:bubble3D val="0"/>
            <c:spPr>
              <a:solidFill>
                <a:srgbClr val="F1666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1-7628-EC46-A2AC-65C0C4290616}"/>
              </c:ext>
            </c:extLst>
          </c:dPt>
          <c:dPt>
            <c:idx val="9"/>
            <c:bubble3D val="0"/>
            <c:spPr>
              <a:solidFill>
                <a:srgbClr val="ED1B2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3-7628-EC46-A2AC-65C0C4290616}"/>
              </c:ext>
            </c:extLst>
          </c:dPt>
          <c:dPt>
            <c:idx val="10"/>
            <c:bubble3D val="0"/>
            <c:spPr>
              <a:solidFill>
                <a:srgbClr val="CF1D39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5-7628-EC46-A2AC-65C0C4290616}"/>
              </c:ext>
            </c:extLst>
          </c:dPt>
          <c:dPt>
            <c:idx val="11"/>
            <c:bubble3D val="0"/>
            <c:spPr>
              <a:solidFill>
                <a:srgbClr val="96013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7-7628-EC46-A2AC-65C0C4290616}"/>
              </c:ext>
            </c:extLst>
          </c:dPt>
          <c:dPt>
            <c:idx val="12"/>
            <c:bubble3D val="0"/>
            <c:spPr>
              <a:solidFill>
                <a:srgbClr val="6DCFF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9-7628-EC46-A2AC-65C0C4290616}"/>
              </c:ext>
            </c:extLst>
          </c:dPt>
          <c:dPt>
            <c:idx val="13"/>
            <c:bubble3D val="0"/>
            <c:spPr>
              <a:solidFill>
                <a:srgbClr val="009BDB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B-7628-EC46-A2AC-65C0C4290616}"/>
              </c:ext>
            </c:extLst>
          </c:dPt>
          <c:dPt>
            <c:idx val="14"/>
            <c:bubble3D val="0"/>
            <c:spPr>
              <a:solidFill>
                <a:srgbClr val="00619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D-7628-EC46-A2AC-65C0C4290616}"/>
              </c:ext>
            </c:extLst>
          </c:dPt>
          <c:dPt>
            <c:idx val="15"/>
            <c:bubble3D val="0"/>
            <c:spPr>
              <a:solidFill>
                <a:srgbClr val="1E337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F-7628-EC46-A2AC-65C0C4290616}"/>
              </c:ext>
            </c:extLst>
          </c:dPt>
          <c:dPt>
            <c:idx val="16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1-7628-EC46-A2AC-65C0C4290616}"/>
              </c:ext>
            </c:extLst>
          </c:dPt>
          <c:dPt>
            <c:idx val="17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3-7628-EC46-A2AC-65C0C4290616}"/>
              </c:ext>
            </c:extLst>
          </c:dPt>
          <c:dPt>
            <c:idx val="18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5-7628-EC46-A2AC-65C0C4290616}"/>
              </c:ext>
            </c:extLst>
          </c:dPt>
          <c:dPt>
            <c:idx val="19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7-7628-EC46-A2AC-65C0C4290616}"/>
              </c:ext>
            </c:extLst>
          </c:dPt>
          <c:dPt>
            <c:idx val="20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9-7628-EC46-A2AC-65C0C4290616}"/>
              </c:ext>
            </c:extLst>
          </c:dPt>
          <c:dPt>
            <c:idx val="21"/>
            <c:bubble3D val="0"/>
            <c:spPr>
              <a:solidFill>
                <a:srgbClr val="FFDE0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B-7628-EC46-A2AC-65C0C4290616}"/>
              </c:ext>
            </c:extLst>
          </c:dPt>
          <c:dPt>
            <c:idx val="22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D-7628-EC46-A2AC-65C0C4290616}"/>
              </c:ext>
            </c:extLst>
          </c:dPt>
          <c:dPt>
            <c:idx val="23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F-7628-EC46-A2AC-65C0C429061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628-EC46-A2AC-65C0C429061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628-EC46-A2AC-65C0C429061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628-EC46-A2AC-65C0C429061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7628-EC46-A2AC-65C0C429061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628-EC46-A2AC-65C0C429061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628-EC46-A2AC-65C0C429061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7628-EC46-A2AC-65C0C429061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7628-EC46-A2AC-65C0C429061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7628-EC46-A2AC-65C0C429061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7628-EC46-A2AC-65C0C4290616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7628-EC46-A2AC-65C0C4290616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7628-EC46-A2AC-65C0C4290616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7628-EC46-A2AC-65C0C4290616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7628-EC46-A2AC-65C0C4290616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7628-EC46-A2AC-65C0C4290616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7628-EC46-A2AC-65C0C4290616}"/>
                </c:ext>
              </c:extLst>
            </c:dLbl>
            <c:dLbl>
              <c:idx val="1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1-7628-EC46-A2AC-65C0C4290616}"/>
                </c:ext>
              </c:extLst>
            </c:dLbl>
            <c:dLbl>
              <c:idx val="1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3-7628-EC46-A2AC-65C0C4290616}"/>
                </c:ext>
              </c:extLst>
            </c:dLbl>
            <c:dLbl>
              <c:idx val="1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5-7628-EC46-A2AC-65C0C4290616}"/>
                </c:ext>
              </c:extLst>
            </c:dLbl>
            <c:dLbl>
              <c:idx val="1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7-7628-EC46-A2AC-65C0C4290616}"/>
                </c:ext>
              </c:extLst>
            </c:dLbl>
            <c:dLbl>
              <c:idx val="2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9-7628-EC46-A2AC-65C0C4290616}"/>
                </c:ext>
              </c:extLst>
            </c:dLbl>
            <c:dLbl>
              <c:idx val="2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B-7628-EC46-A2AC-65C0C4290616}"/>
                </c:ext>
              </c:extLst>
            </c:dLbl>
            <c:dLbl>
              <c:idx val="2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D-7628-EC46-A2AC-65C0C4290616}"/>
                </c:ext>
              </c:extLst>
            </c:dLbl>
            <c:dLbl>
              <c:idx val="2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F-7628-EC46-A2AC-65C0C42906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7628-EC46-A2AC-65C0C429061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solidFill>
          <a:schemeClr val="accent1">
            <a:alpha val="30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8816-5841-A487-24651D9DA446}"/>
              </c:ext>
            </c:extLst>
          </c:dPt>
          <c:dPt>
            <c:idx val="1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8816-5841-A487-24651D9DA446}"/>
              </c:ext>
            </c:extLst>
          </c:dPt>
          <c:dPt>
            <c:idx val="2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8816-5841-A487-24651D9DA446}"/>
              </c:ext>
            </c:extLst>
          </c:dPt>
          <c:dPt>
            <c:idx val="3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8816-5841-A487-24651D9DA446}"/>
              </c:ext>
            </c:extLst>
          </c:dPt>
          <c:dPt>
            <c:idx val="4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8816-5841-A487-24651D9DA446}"/>
              </c:ext>
            </c:extLst>
          </c:dPt>
          <c:dPt>
            <c:idx val="5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8816-5841-A487-24651D9DA446}"/>
              </c:ext>
            </c:extLst>
          </c:dPt>
          <c:dPt>
            <c:idx val="6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8816-5841-A487-24651D9DA446}"/>
              </c:ext>
            </c:extLst>
          </c:dPt>
          <c:dPt>
            <c:idx val="7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8816-5841-A487-24651D9DA446}"/>
              </c:ext>
            </c:extLst>
          </c:dPt>
          <c:dPt>
            <c:idx val="8"/>
            <c:invertIfNegative val="0"/>
            <c:bubble3D val="0"/>
            <c:spPr>
              <a:solidFill>
                <a:srgbClr val="F1666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8816-5841-A487-24651D9DA446}"/>
              </c:ext>
            </c:extLst>
          </c:dPt>
          <c:dPt>
            <c:idx val="9"/>
            <c:invertIfNegative val="0"/>
            <c:bubble3D val="0"/>
            <c:spPr>
              <a:solidFill>
                <a:srgbClr val="ED1B2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8816-5841-A487-24651D9DA446}"/>
              </c:ext>
            </c:extLst>
          </c:dPt>
          <c:dPt>
            <c:idx val="10"/>
            <c:invertIfNegative val="0"/>
            <c:bubble3D val="0"/>
            <c:spPr>
              <a:solidFill>
                <a:srgbClr val="CF1D3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8816-5841-A487-24651D9DA446}"/>
              </c:ext>
            </c:extLst>
          </c:dPt>
          <c:dPt>
            <c:idx val="11"/>
            <c:invertIfNegative val="0"/>
            <c:bubble3D val="0"/>
            <c:spPr>
              <a:solidFill>
                <a:srgbClr val="96013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7-8816-5841-A487-24651D9DA446}"/>
              </c:ext>
            </c:extLst>
          </c:dPt>
          <c:dPt>
            <c:idx val="12"/>
            <c:invertIfNegative val="0"/>
            <c:bubble3D val="0"/>
            <c:spPr>
              <a:solidFill>
                <a:srgbClr val="6DCFF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9-8816-5841-A487-24651D9DA446}"/>
              </c:ext>
            </c:extLst>
          </c:dPt>
          <c:dPt>
            <c:idx val="13"/>
            <c:invertIfNegative val="0"/>
            <c:bubble3D val="0"/>
            <c:spPr>
              <a:solidFill>
                <a:srgbClr val="009BDB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B-8816-5841-A487-24651D9DA446}"/>
              </c:ext>
            </c:extLst>
          </c:dPt>
          <c:dPt>
            <c:idx val="14"/>
            <c:invertIfNegative val="0"/>
            <c:bubble3D val="0"/>
            <c:spPr>
              <a:solidFill>
                <a:srgbClr val="00619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D-8816-5841-A487-24651D9DA446}"/>
              </c:ext>
            </c:extLst>
          </c:dPt>
          <c:dPt>
            <c:idx val="15"/>
            <c:invertIfNegative val="0"/>
            <c:bubble3D val="0"/>
            <c:spPr>
              <a:solidFill>
                <a:srgbClr val="1E33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F-8816-5841-A487-24651D9DA446}"/>
              </c:ext>
            </c:extLst>
          </c:dPt>
          <c:dPt>
            <c:idx val="16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1-8816-5841-A487-24651D9DA446}"/>
              </c:ext>
            </c:extLst>
          </c:dPt>
          <c:dPt>
            <c:idx val="17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3-8816-5841-A487-24651D9DA446}"/>
              </c:ext>
            </c:extLst>
          </c:dPt>
          <c:dPt>
            <c:idx val="18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5-8816-5841-A487-24651D9DA446}"/>
              </c:ext>
            </c:extLst>
          </c:dPt>
          <c:dPt>
            <c:idx val="19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7-8816-5841-A487-24651D9DA446}"/>
              </c:ext>
            </c:extLst>
          </c:dPt>
          <c:dPt>
            <c:idx val="20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9-8816-5841-A487-24651D9DA446}"/>
              </c:ext>
            </c:extLst>
          </c:dPt>
          <c:dPt>
            <c:idx val="21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B-8816-5841-A487-24651D9DA446}"/>
              </c:ext>
            </c:extLst>
          </c:dPt>
          <c:dPt>
            <c:idx val="22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D-8816-5841-A487-24651D9DA446}"/>
              </c:ext>
            </c:extLst>
          </c:dPt>
          <c:dPt>
            <c:idx val="23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F-8816-5841-A487-24651D9DA446}"/>
              </c:ext>
            </c:extLst>
          </c:dPt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8816-5841-A487-24651D9DA4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gapDepth val="10"/>
        <c:shape val="box"/>
        <c:axId val="1929698128"/>
        <c:axId val="1929700880"/>
        <c:axId val="0"/>
      </c:bar3DChart>
      <c:catAx>
        <c:axId val="1929698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700880"/>
        <c:crosses val="autoZero"/>
        <c:auto val="1"/>
        <c:lblAlgn val="ctr"/>
        <c:lblOffset val="100"/>
        <c:noMultiLvlLbl val="0"/>
      </c:catAx>
      <c:valAx>
        <c:axId val="192970088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69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ln>
              <a:noFill/>
            </a:ln>
            <a:effectLst/>
            <a:scene3d>
              <a:camera prst="orthographicFront"/>
              <a:lightRig rig="threePt" dir="t"/>
            </a:scene3d>
            <a:sp3d prstMaterial="matte"/>
          </c:spPr>
          <c:explosion val="5"/>
          <c:dPt>
            <c:idx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7628-EC46-A2AC-65C0C4290616}"/>
              </c:ext>
            </c:extLst>
          </c:dPt>
          <c:dPt>
            <c:idx val="1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7628-EC46-A2AC-65C0C4290616}"/>
              </c:ext>
            </c:extLst>
          </c:dPt>
          <c:dPt>
            <c:idx val="2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7628-EC46-A2AC-65C0C4290616}"/>
              </c:ext>
            </c:extLst>
          </c:dPt>
          <c:dPt>
            <c:idx val="3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7628-EC46-A2AC-65C0C4290616}"/>
              </c:ext>
            </c:extLst>
          </c:dPt>
          <c:dPt>
            <c:idx val="4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7628-EC46-A2AC-65C0C4290616}"/>
              </c:ext>
            </c:extLst>
          </c:dPt>
          <c:dPt>
            <c:idx val="5"/>
            <c:bubble3D val="0"/>
            <c:spPr>
              <a:solidFill>
                <a:srgbClr val="FBAB1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7628-EC46-A2AC-65C0C4290616}"/>
              </c:ext>
            </c:extLst>
          </c:dPt>
          <c:dPt>
            <c:idx val="6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7628-EC46-A2AC-65C0C4290616}"/>
              </c:ext>
            </c:extLst>
          </c:dPt>
          <c:dPt>
            <c:idx val="7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7628-EC46-A2AC-65C0C4290616}"/>
              </c:ext>
            </c:extLst>
          </c:dPt>
          <c:dPt>
            <c:idx val="8"/>
            <c:bubble3D val="0"/>
            <c:spPr>
              <a:solidFill>
                <a:srgbClr val="F1666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1-7628-EC46-A2AC-65C0C4290616}"/>
              </c:ext>
            </c:extLst>
          </c:dPt>
          <c:dPt>
            <c:idx val="9"/>
            <c:bubble3D val="0"/>
            <c:spPr>
              <a:solidFill>
                <a:srgbClr val="ED1B2F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3-7628-EC46-A2AC-65C0C4290616}"/>
              </c:ext>
            </c:extLst>
          </c:dPt>
          <c:dPt>
            <c:idx val="10"/>
            <c:bubble3D val="0"/>
            <c:spPr>
              <a:solidFill>
                <a:srgbClr val="CF1D39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5-7628-EC46-A2AC-65C0C4290616}"/>
              </c:ext>
            </c:extLst>
          </c:dPt>
          <c:dPt>
            <c:idx val="11"/>
            <c:bubble3D val="0"/>
            <c:spPr>
              <a:solidFill>
                <a:srgbClr val="96013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7-7628-EC46-A2AC-65C0C4290616}"/>
              </c:ext>
            </c:extLst>
          </c:dPt>
          <c:dPt>
            <c:idx val="12"/>
            <c:bubble3D val="0"/>
            <c:spPr>
              <a:solidFill>
                <a:srgbClr val="6DCFF6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9-7628-EC46-A2AC-65C0C4290616}"/>
              </c:ext>
            </c:extLst>
          </c:dPt>
          <c:dPt>
            <c:idx val="13"/>
            <c:bubble3D val="0"/>
            <c:spPr>
              <a:solidFill>
                <a:srgbClr val="009BDB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B-7628-EC46-A2AC-65C0C4290616}"/>
              </c:ext>
            </c:extLst>
          </c:dPt>
          <c:dPt>
            <c:idx val="14"/>
            <c:bubble3D val="0"/>
            <c:spPr>
              <a:solidFill>
                <a:srgbClr val="00619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D-7628-EC46-A2AC-65C0C4290616}"/>
              </c:ext>
            </c:extLst>
          </c:dPt>
          <c:dPt>
            <c:idx val="15"/>
            <c:bubble3D val="0"/>
            <c:spPr>
              <a:solidFill>
                <a:srgbClr val="1E3378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1F-7628-EC46-A2AC-65C0C4290616}"/>
              </c:ext>
            </c:extLst>
          </c:dPt>
          <c:dPt>
            <c:idx val="16"/>
            <c:bubble3D val="0"/>
            <c:spPr>
              <a:solidFill>
                <a:srgbClr val="76C8A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1-7628-EC46-A2AC-65C0C4290616}"/>
              </c:ext>
            </c:extLst>
          </c:dPt>
          <c:dPt>
            <c:idx val="17"/>
            <c:bubble3D val="0"/>
            <c:spPr>
              <a:solidFill>
                <a:srgbClr val="00AE9D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3-7628-EC46-A2AC-65C0C4290616}"/>
              </c:ext>
            </c:extLst>
          </c:dPt>
          <c:dPt>
            <c:idx val="18"/>
            <c:bubble3D val="0"/>
            <c:spPr>
              <a:solidFill>
                <a:srgbClr val="008E7A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5-7628-EC46-A2AC-65C0C4290616}"/>
              </c:ext>
            </c:extLst>
          </c:dPt>
          <c:dPt>
            <c:idx val="19"/>
            <c:bubble3D val="0"/>
            <c:spPr>
              <a:solidFill>
                <a:srgbClr val="006762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7-7628-EC46-A2AC-65C0C4290616}"/>
              </c:ext>
            </c:extLst>
          </c:dPt>
          <c:dPt>
            <c:idx val="20"/>
            <c:bubble3D val="0"/>
            <c:spPr>
              <a:solidFill>
                <a:srgbClr val="FFCC4E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9-7628-EC46-A2AC-65C0C4290616}"/>
              </c:ext>
            </c:extLst>
          </c:dPt>
          <c:dPt>
            <c:idx val="21"/>
            <c:bubble3D val="0"/>
            <c:spPr>
              <a:solidFill>
                <a:srgbClr val="FFDE0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B-7628-EC46-A2AC-65C0C4290616}"/>
              </c:ext>
            </c:extLst>
          </c:dPt>
          <c:dPt>
            <c:idx val="22"/>
            <c:bubble3D val="0"/>
            <c:spPr>
              <a:solidFill>
                <a:srgbClr val="F47920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D-7628-EC46-A2AC-65C0C4290616}"/>
              </c:ext>
            </c:extLst>
          </c:dPt>
          <c:dPt>
            <c:idx val="23"/>
            <c:bubble3D val="0"/>
            <c:spPr>
              <a:solidFill>
                <a:srgbClr val="A75534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2F-7628-EC46-A2AC-65C0C4290616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7628-EC46-A2AC-65C0C4290616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7628-EC46-A2AC-65C0C4290616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7628-EC46-A2AC-65C0C4290616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7628-EC46-A2AC-65C0C4290616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9-7628-EC46-A2AC-65C0C4290616}"/>
                </c:ext>
              </c:extLst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B-7628-EC46-A2AC-65C0C4290616}"/>
                </c:ext>
              </c:extLst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D-7628-EC46-A2AC-65C0C4290616}"/>
                </c:ext>
              </c:extLst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F-7628-EC46-A2AC-65C0C4290616}"/>
                </c:ext>
              </c:extLst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1-7628-EC46-A2AC-65C0C4290616}"/>
                </c:ext>
              </c:extLst>
            </c:dLbl>
            <c:dLbl>
              <c:idx val="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3-7628-EC46-A2AC-65C0C4290616}"/>
                </c:ext>
              </c:extLst>
            </c:dLbl>
            <c:dLbl>
              <c:idx val="1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5-7628-EC46-A2AC-65C0C4290616}"/>
                </c:ext>
              </c:extLst>
            </c:dLbl>
            <c:dLbl>
              <c:idx val="1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7-7628-EC46-A2AC-65C0C4290616}"/>
                </c:ext>
              </c:extLst>
            </c:dLbl>
            <c:dLbl>
              <c:idx val="1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9-7628-EC46-A2AC-65C0C4290616}"/>
                </c:ext>
              </c:extLst>
            </c:dLbl>
            <c:dLbl>
              <c:idx val="1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B-7628-EC46-A2AC-65C0C4290616}"/>
                </c:ext>
              </c:extLst>
            </c:dLbl>
            <c:dLbl>
              <c:idx val="1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D-7628-EC46-A2AC-65C0C4290616}"/>
                </c:ext>
              </c:extLst>
            </c:dLbl>
            <c:dLbl>
              <c:idx val="1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1F-7628-EC46-A2AC-65C0C4290616}"/>
                </c:ext>
              </c:extLst>
            </c:dLbl>
            <c:dLbl>
              <c:idx val="1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1-7628-EC46-A2AC-65C0C4290616}"/>
                </c:ext>
              </c:extLst>
            </c:dLbl>
            <c:dLbl>
              <c:idx val="1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3-7628-EC46-A2AC-65C0C4290616}"/>
                </c:ext>
              </c:extLst>
            </c:dLbl>
            <c:dLbl>
              <c:idx val="1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5-7628-EC46-A2AC-65C0C4290616}"/>
                </c:ext>
              </c:extLst>
            </c:dLbl>
            <c:dLbl>
              <c:idx val="19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7-7628-EC46-A2AC-65C0C4290616}"/>
                </c:ext>
              </c:extLst>
            </c:dLbl>
            <c:dLbl>
              <c:idx val="2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9-7628-EC46-A2AC-65C0C4290616}"/>
                </c:ext>
              </c:extLst>
            </c:dLbl>
            <c:dLbl>
              <c:idx val="2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B-7628-EC46-A2AC-65C0C4290616}"/>
                </c:ext>
              </c:extLst>
            </c:dLbl>
            <c:dLbl>
              <c:idx val="2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D-7628-EC46-A2AC-65C0C4290616}"/>
                </c:ext>
              </c:extLst>
            </c:dLbl>
            <c:dLbl>
              <c:idx val="2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2F-7628-EC46-A2AC-65C0C429061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spc="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1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7628-EC46-A2AC-65C0C4290616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0"/>
    </c:view3D>
    <c:floor>
      <c:thickness val="0"/>
      <c:spPr>
        <a:solidFill>
          <a:schemeClr val="accent1">
            <a:alpha val="30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VALUE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8816-5841-A487-24651D9DA446}"/>
              </c:ext>
            </c:extLst>
          </c:dPt>
          <c:dPt>
            <c:idx val="1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8816-5841-A487-24651D9DA446}"/>
              </c:ext>
            </c:extLst>
          </c:dPt>
          <c:dPt>
            <c:idx val="2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8816-5841-A487-24651D9DA446}"/>
              </c:ext>
            </c:extLst>
          </c:dPt>
          <c:dPt>
            <c:idx val="3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8816-5841-A487-24651D9DA446}"/>
              </c:ext>
            </c:extLst>
          </c:dPt>
          <c:dPt>
            <c:idx val="4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8816-5841-A487-24651D9DA446}"/>
              </c:ext>
            </c:extLst>
          </c:dPt>
          <c:dPt>
            <c:idx val="5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B-8816-5841-A487-24651D9DA446}"/>
              </c:ext>
            </c:extLst>
          </c:dPt>
          <c:dPt>
            <c:idx val="6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D-8816-5841-A487-24651D9DA446}"/>
              </c:ext>
            </c:extLst>
          </c:dPt>
          <c:dPt>
            <c:idx val="7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F-8816-5841-A487-24651D9DA446}"/>
              </c:ext>
            </c:extLst>
          </c:dPt>
          <c:dPt>
            <c:idx val="8"/>
            <c:invertIfNegative val="0"/>
            <c:bubble3D val="0"/>
            <c:spPr>
              <a:solidFill>
                <a:srgbClr val="F1666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1-8816-5841-A487-24651D9DA446}"/>
              </c:ext>
            </c:extLst>
          </c:dPt>
          <c:dPt>
            <c:idx val="9"/>
            <c:invertIfNegative val="0"/>
            <c:bubble3D val="0"/>
            <c:spPr>
              <a:solidFill>
                <a:srgbClr val="ED1B2F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3-8816-5841-A487-24651D9DA446}"/>
              </c:ext>
            </c:extLst>
          </c:dPt>
          <c:dPt>
            <c:idx val="10"/>
            <c:invertIfNegative val="0"/>
            <c:bubble3D val="0"/>
            <c:spPr>
              <a:solidFill>
                <a:srgbClr val="CF1D39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5-8816-5841-A487-24651D9DA446}"/>
              </c:ext>
            </c:extLst>
          </c:dPt>
          <c:dPt>
            <c:idx val="11"/>
            <c:invertIfNegative val="0"/>
            <c:bubble3D val="0"/>
            <c:spPr>
              <a:solidFill>
                <a:srgbClr val="96013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7-8816-5841-A487-24651D9DA446}"/>
              </c:ext>
            </c:extLst>
          </c:dPt>
          <c:dPt>
            <c:idx val="12"/>
            <c:invertIfNegative val="0"/>
            <c:bubble3D val="0"/>
            <c:spPr>
              <a:solidFill>
                <a:srgbClr val="6DCFF6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9-8816-5841-A487-24651D9DA446}"/>
              </c:ext>
            </c:extLst>
          </c:dPt>
          <c:dPt>
            <c:idx val="13"/>
            <c:invertIfNegative val="0"/>
            <c:bubble3D val="0"/>
            <c:spPr>
              <a:solidFill>
                <a:srgbClr val="009BDB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B-8816-5841-A487-24651D9DA446}"/>
              </c:ext>
            </c:extLst>
          </c:dPt>
          <c:dPt>
            <c:idx val="14"/>
            <c:invertIfNegative val="0"/>
            <c:bubble3D val="0"/>
            <c:spPr>
              <a:solidFill>
                <a:srgbClr val="00619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D-8816-5841-A487-24651D9DA446}"/>
              </c:ext>
            </c:extLst>
          </c:dPt>
          <c:dPt>
            <c:idx val="15"/>
            <c:invertIfNegative val="0"/>
            <c:bubble3D val="0"/>
            <c:spPr>
              <a:solidFill>
                <a:srgbClr val="1E337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1F-8816-5841-A487-24651D9DA446}"/>
              </c:ext>
            </c:extLst>
          </c:dPt>
          <c:dPt>
            <c:idx val="16"/>
            <c:invertIfNegative val="0"/>
            <c:bubble3D val="0"/>
            <c:spPr>
              <a:solidFill>
                <a:srgbClr val="76C8A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1-8816-5841-A487-24651D9DA446}"/>
              </c:ext>
            </c:extLst>
          </c:dPt>
          <c:dPt>
            <c:idx val="17"/>
            <c:invertIfNegative val="0"/>
            <c:bubble3D val="0"/>
            <c:spPr>
              <a:solidFill>
                <a:srgbClr val="00AE9D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3-8816-5841-A487-24651D9DA446}"/>
              </c:ext>
            </c:extLst>
          </c:dPt>
          <c:dPt>
            <c:idx val="18"/>
            <c:invertIfNegative val="0"/>
            <c:bubble3D val="0"/>
            <c:spPr>
              <a:solidFill>
                <a:srgbClr val="008E7A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5-8816-5841-A487-24651D9DA446}"/>
              </c:ext>
            </c:extLst>
          </c:dPt>
          <c:dPt>
            <c:idx val="19"/>
            <c:invertIfNegative val="0"/>
            <c:bubble3D val="0"/>
            <c:spPr>
              <a:solidFill>
                <a:srgbClr val="00676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7-8816-5841-A487-24651D9DA446}"/>
              </c:ext>
            </c:extLst>
          </c:dPt>
          <c:dPt>
            <c:idx val="20"/>
            <c:invertIfNegative val="0"/>
            <c:bubble3D val="0"/>
            <c:spPr>
              <a:solidFill>
                <a:srgbClr val="FFCC4E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9-8816-5841-A487-24651D9DA446}"/>
              </c:ext>
            </c:extLst>
          </c:dPt>
          <c:dPt>
            <c:idx val="21"/>
            <c:invertIfNegative val="0"/>
            <c:bubble3D val="0"/>
            <c:spPr>
              <a:solidFill>
                <a:srgbClr val="FBAB18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B-8816-5841-A487-24651D9DA446}"/>
              </c:ext>
            </c:extLst>
          </c:dPt>
          <c:dPt>
            <c:idx val="22"/>
            <c:invertIfNegative val="0"/>
            <c:bubble3D val="0"/>
            <c:spPr>
              <a:solidFill>
                <a:srgbClr val="F47920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D-8816-5841-A487-24651D9DA446}"/>
              </c:ext>
            </c:extLst>
          </c:dPt>
          <c:dPt>
            <c:idx val="23"/>
            <c:invertIfNegative val="0"/>
            <c:bubble3D val="0"/>
            <c:spPr>
              <a:solidFill>
                <a:srgbClr val="A7553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2F-8816-5841-A487-24651D9DA446}"/>
              </c:ext>
            </c:extLst>
          </c:dPt>
          <c:cat>
            <c:strRef>
              <c:f>Sheet1!$A$2:$A$25</c:f>
              <c:strCache>
                <c:ptCount val="24"/>
                <c:pt idx="0">
                  <c:v>1st Entry</c:v>
                </c:pt>
                <c:pt idx="1">
                  <c:v>2nd Entry</c:v>
                </c:pt>
                <c:pt idx="2">
                  <c:v>3rd Entry</c:v>
                </c:pt>
                <c:pt idx="3">
                  <c:v>4th Entry</c:v>
                </c:pt>
                <c:pt idx="4">
                  <c:v>5th Entry</c:v>
                </c:pt>
                <c:pt idx="5">
                  <c:v>6th Entry</c:v>
                </c:pt>
                <c:pt idx="6">
                  <c:v>7th Entry</c:v>
                </c:pt>
                <c:pt idx="7">
                  <c:v>8th Entry</c:v>
                </c:pt>
                <c:pt idx="8">
                  <c:v>9th Entry</c:v>
                </c:pt>
                <c:pt idx="9">
                  <c:v>10th Entry</c:v>
                </c:pt>
                <c:pt idx="10">
                  <c:v>11th Entry</c:v>
                </c:pt>
                <c:pt idx="11">
                  <c:v>12th Entry</c:v>
                </c:pt>
                <c:pt idx="12">
                  <c:v>13th Entry</c:v>
                </c:pt>
                <c:pt idx="13">
                  <c:v>14th Entry</c:v>
                </c:pt>
                <c:pt idx="14">
                  <c:v>15th Entry</c:v>
                </c:pt>
                <c:pt idx="15">
                  <c:v>16th Entry</c:v>
                </c:pt>
                <c:pt idx="16">
                  <c:v>17th Entry</c:v>
                </c:pt>
                <c:pt idx="17">
                  <c:v>18th Entry</c:v>
                </c:pt>
                <c:pt idx="18">
                  <c:v>19th Entry</c:v>
                </c:pt>
                <c:pt idx="19">
                  <c:v>20th Entry</c:v>
                </c:pt>
                <c:pt idx="20">
                  <c:v>21th Entry</c:v>
                </c:pt>
                <c:pt idx="21">
                  <c:v>22th Entry</c:v>
                </c:pt>
                <c:pt idx="22">
                  <c:v>23th Entry</c:v>
                </c:pt>
                <c:pt idx="23">
                  <c:v>24th Entry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10</c:v>
                </c:pt>
                <c:pt idx="5">
                  <c:v>10</c:v>
                </c:pt>
                <c:pt idx="6">
                  <c:v>10</c:v>
                </c:pt>
                <c:pt idx="7">
                  <c:v>10</c:v>
                </c:pt>
                <c:pt idx="8">
                  <c:v>10</c:v>
                </c:pt>
                <c:pt idx="9">
                  <c:v>10</c:v>
                </c:pt>
                <c:pt idx="10">
                  <c:v>10</c:v>
                </c:pt>
                <c:pt idx="11">
                  <c:v>10</c:v>
                </c:pt>
                <c:pt idx="12">
                  <c:v>10</c:v>
                </c:pt>
                <c:pt idx="13">
                  <c:v>10</c:v>
                </c:pt>
                <c:pt idx="14">
                  <c:v>10</c:v>
                </c:pt>
                <c:pt idx="15">
                  <c:v>10</c:v>
                </c:pt>
                <c:pt idx="16">
                  <c:v>10</c:v>
                </c:pt>
                <c:pt idx="17">
                  <c:v>10</c:v>
                </c:pt>
                <c:pt idx="18">
                  <c:v>10</c:v>
                </c:pt>
                <c:pt idx="19">
                  <c:v>10</c:v>
                </c:pt>
                <c:pt idx="20">
                  <c:v>10</c:v>
                </c:pt>
                <c:pt idx="21">
                  <c:v>10</c:v>
                </c:pt>
                <c:pt idx="22">
                  <c:v>10</c:v>
                </c:pt>
                <c:pt idx="23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30-8816-5841-A487-24651D9DA4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60"/>
        <c:gapDepth val="10"/>
        <c:shape val="box"/>
        <c:axId val="1929698128"/>
        <c:axId val="1929700880"/>
        <c:axId val="0"/>
      </c:bar3DChart>
      <c:catAx>
        <c:axId val="19296981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60000"/>
                  <a:lumOff val="4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700880"/>
        <c:crosses val="autoZero"/>
        <c:auto val="1"/>
        <c:lblAlgn val="ctr"/>
        <c:lblOffset val="100"/>
        <c:noMultiLvlLbl val="0"/>
      </c:catAx>
      <c:valAx>
        <c:axId val="1929700880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9698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5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  <a:sp3d/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>
      <cs:styleClr val="0"/>
    </cs:fillRef>
    <cs:effectRef idx="0"/>
    <cs:fontRef idx="minor">
      <a:schemeClr val="dk1"/>
    </cs:fontRef>
    <cs:spPr>
      <a:solidFill>
        <a:schemeClr val="phClr">
          <a:alpha val="30000"/>
        </a:schemeClr>
      </a:solidFill>
      <a:sp3d/>
    </cs:spPr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lumMod val="60000"/>
            <a:lumOff val="40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lumMod val="50000"/>
            <a:lumOff val="5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5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defRPr sz="1197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lumMod val="20000"/>
          <a:lumOff val="80000"/>
        </a:schemeClr>
      </a:solidFill>
      <a:sp3d/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>
      <cs:styleClr val="0"/>
    </cs:fillRef>
    <cs:effectRef idx="0"/>
    <cs:fontRef idx="minor">
      <a:schemeClr val="dk1"/>
    </cs:fontRef>
    <cs:spPr>
      <a:solidFill>
        <a:schemeClr val="phClr">
          <a:alpha val="30000"/>
        </a:schemeClr>
      </a:solidFill>
      <a:sp3d/>
    </cs:spPr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lumMod val="60000"/>
            <a:lumOff val="40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lumMod val="50000"/>
            <a:lumOff val="5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D3BD3A-A54D-4C28-A750-E7EF278AB4F0}" type="datetimeFigureOut">
              <a:rPr lang="en-GB" smtClean="0"/>
              <a:t>07/01/2021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B2798-901E-4743-898F-37E644D7AF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15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CA3AB2B-189A-4C92-A457-C6A3833631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35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9443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B2798-901E-4743-898F-37E644D7AF4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898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B2798-901E-4743-898F-37E644D7AF4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4153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B2798-901E-4743-898F-37E644D7AF4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454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B2798-901E-4743-898F-37E644D7AF4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06815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B2798-901E-4743-898F-37E644D7AF4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3107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B2798-901E-4743-898F-37E644D7AF4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211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0148-61C2-4A78-AE31-F722C53DE4B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9549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B40148-61C2-4A78-AE31-F722C53DE4B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4319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1B2798-901E-4743-898F-37E644D7AF4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618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4.jpe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chart" Target="../charts/chart1.xml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6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chart" Target="../charts/chart2.xml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6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4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5.png"/><Relationship Id="rId3" Type="http://schemas.openxmlformats.org/officeDocument/2006/relationships/image" Target="../media/image57.png"/><Relationship Id="rId21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4.png"/><Relationship Id="rId2" Type="http://schemas.openxmlformats.org/officeDocument/2006/relationships/image" Target="../media/image56.jpe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24" Type="http://schemas.openxmlformats.org/officeDocument/2006/relationships/image" Target="../media/image25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31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58.png"/><Relationship Id="rId9" Type="http://schemas.openxmlformats.org/officeDocument/2006/relationships/image" Target="../media/image10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2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5.png"/><Relationship Id="rId3" Type="http://schemas.openxmlformats.org/officeDocument/2006/relationships/image" Target="../media/image57.png"/><Relationship Id="rId21" Type="http://schemas.openxmlformats.org/officeDocument/2006/relationships/image" Target="../media/image51.pn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4.png"/><Relationship Id="rId2" Type="http://schemas.openxmlformats.org/officeDocument/2006/relationships/image" Target="../media/image56.jpe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8.png"/><Relationship Id="rId11" Type="http://schemas.openxmlformats.org/officeDocument/2006/relationships/image" Target="../media/image41.png"/><Relationship Id="rId24" Type="http://schemas.openxmlformats.org/officeDocument/2006/relationships/image" Target="../media/image25.png"/><Relationship Id="rId5" Type="http://schemas.openxmlformats.org/officeDocument/2006/relationships/image" Target="../media/image37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31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58.png"/><Relationship Id="rId9" Type="http://schemas.openxmlformats.org/officeDocument/2006/relationships/image" Target="../media/image10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28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56.jpe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4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31.png"/></Relationships>
</file>

<file path=ppt/slideLayouts/_rels/slideLayout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3.jpe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4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31.png"/></Relationships>
</file>

<file path=ppt/slideLayouts/_rels/slideLayout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2.jp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4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31.png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4.jpe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4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31.png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4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4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chart" Target="../charts/chart3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4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chart" Target="../charts/chart4.xml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6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4.png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4.pn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4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4.png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4.png"/></Relationships>
</file>

<file path=ppt/slideLayouts/_rels/slideLayout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4.png"/></Relationships>
</file>

<file path=ppt/slideLayouts/_rels/slideLayout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31.png"/><Relationship Id="rId3" Type="http://schemas.openxmlformats.org/officeDocument/2006/relationships/image" Target="../media/image7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29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2.jp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4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31.png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3.jpe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9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4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3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howeet.com/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6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63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64.png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63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64.png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63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64.png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63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64.png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63.png"/><Relationship Id="rId3" Type="http://schemas.openxmlformats.org/officeDocument/2006/relationships/image" Target="../media/image8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28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29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64.pn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2.jp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3.jpe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image" Target="../media/image32.jp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4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23" y="114415"/>
            <a:ext cx="7348373" cy="507831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23" y="633785"/>
            <a:ext cx="7348373" cy="383182"/>
          </a:xfrm>
        </p:spPr>
        <p:txBody>
          <a:bodyPr wrap="square">
            <a:spAutoFit/>
          </a:bodyPr>
          <a:lstStyle>
            <a:lvl1pPr marL="0" indent="0" algn="l">
              <a:buNone/>
              <a:defRPr sz="1890">
                <a:solidFill>
                  <a:schemeClr val="accent1"/>
                </a:solidFill>
              </a:defRPr>
            </a:lvl1pPr>
            <a:lvl2pPr marL="308601" indent="0" algn="ctr">
              <a:buNone/>
              <a:defRPr sz="1350"/>
            </a:lvl2pPr>
            <a:lvl3pPr marL="617201" indent="0" algn="ctr">
              <a:buNone/>
              <a:defRPr sz="1215"/>
            </a:lvl3pPr>
            <a:lvl4pPr marL="925803" indent="0" algn="ctr">
              <a:buNone/>
              <a:defRPr sz="1080"/>
            </a:lvl4pPr>
            <a:lvl5pPr marL="1234403" indent="0" algn="ctr">
              <a:buNone/>
              <a:defRPr sz="1080"/>
            </a:lvl5pPr>
            <a:lvl6pPr marL="1543003" indent="0" algn="ctr">
              <a:buNone/>
              <a:defRPr sz="1080"/>
            </a:lvl6pPr>
            <a:lvl7pPr marL="1851603" indent="0" algn="ctr">
              <a:buNone/>
              <a:defRPr sz="1080"/>
            </a:lvl7pPr>
            <a:lvl8pPr marL="2160205" indent="0" algn="ctr">
              <a:buNone/>
              <a:defRPr sz="1080"/>
            </a:lvl8pPr>
            <a:lvl9pPr marL="2468806" indent="0" algn="ctr">
              <a:buNone/>
              <a:defRPr sz="108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32" y="4677984"/>
            <a:ext cx="329431" cy="329430"/>
            <a:chOff x="186858" y="6096003"/>
            <a:chExt cx="580550" cy="580549"/>
          </a:xfrm>
          <a:solidFill>
            <a:schemeClr val="bg1">
              <a:lumMod val="75000"/>
              <a:alpha val="25000"/>
            </a:scheme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b="1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948"/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2" y="4677985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945">
                <a:solidFill>
                  <a:srgbClr val="2F3A46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2"/>
            <a:ext cx="821616" cy="812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66366" y="172154"/>
            <a:ext cx="1220830" cy="338358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892082" y="71894"/>
            <a:ext cx="1195121" cy="54006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8"/>
          </a:p>
        </p:txBody>
      </p:sp>
    </p:spTree>
    <p:extLst>
      <p:ext uri="{BB962C8B-B14F-4D97-AF65-F5344CB8AC3E}">
        <p14:creationId xmlns:p14="http://schemas.microsoft.com/office/powerpoint/2010/main" val="2931394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1A4AD3-76D1-0746-83B3-49CBFBCC3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3"/>
          <a:stretch/>
        </p:blipFill>
        <p:spPr>
          <a:xfrm>
            <a:off x="1" y="-1"/>
            <a:ext cx="9143999" cy="5143501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1287EEBF-0EDA-9340-A30E-4FA560184038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03961FB-0416-4444-90C7-335CE570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2DB9BC1-7E39-DF4B-B964-008B6B272F9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6F87CCCC-BD80-1E48-BB0B-557C4BD838A5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172" name="Picture 171" descr="at.png">
              <a:extLst>
                <a:ext uri="{FF2B5EF4-FFF2-40B4-BE49-F238E27FC236}">
                  <a16:creationId xmlns:a16="http://schemas.microsoft.com/office/drawing/2014/main" id="{8B4EE296-1188-584D-B6B4-976C0635D2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3" name="Picture 172" descr="be.png">
              <a:extLst>
                <a:ext uri="{FF2B5EF4-FFF2-40B4-BE49-F238E27FC236}">
                  <a16:creationId xmlns:a16="http://schemas.microsoft.com/office/drawing/2014/main" id="{F92E99E7-028A-084A-83EF-F4D5692EF9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Picture 173" descr="ch.png">
              <a:extLst>
                <a:ext uri="{FF2B5EF4-FFF2-40B4-BE49-F238E27FC236}">
                  <a16:creationId xmlns:a16="http://schemas.microsoft.com/office/drawing/2014/main" id="{4CCD308B-CCAD-C94C-9815-E7CAB0E139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Picture 174" descr="cz.png">
              <a:extLst>
                <a:ext uri="{FF2B5EF4-FFF2-40B4-BE49-F238E27FC236}">
                  <a16:creationId xmlns:a16="http://schemas.microsoft.com/office/drawing/2014/main" id="{6545A7D7-1011-3A48-9039-A11CCC03CF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Picture 175" descr="de.png">
              <a:extLst>
                <a:ext uri="{FF2B5EF4-FFF2-40B4-BE49-F238E27FC236}">
                  <a16:creationId xmlns:a16="http://schemas.microsoft.com/office/drawing/2014/main" id="{17E342EF-0ECE-564E-9574-D8B891DB53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" name="Picture 176" descr="dk.png">
              <a:extLst>
                <a:ext uri="{FF2B5EF4-FFF2-40B4-BE49-F238E27FC236}">
                  <a16:creationId xmlns:a16="http://schemas.microsoft.com/office/drawing/2014/main" id="{1E9E865B-1A2E-AB4B-A68B-DD78B97AB3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Picture 177" descr="ee.png">
              <a:extLst>
                <a:ext uri="{FF2B5EF4-FFF2-40B4-BE49-F238E27FC236}">
                  <a16:creationId xmlns:a16="http://schemas.microsoft.com/office/drawing/2014/main" id="{7DB47244-86EF-6343-B8DA-D21FF11CF6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Picture 178" descr="es.png">
              <a:extLst>
                <a:ext uri="{FF2B5EF4-FFF2-40B4-BE49-F238E27FC236}">
                  <a16:creationId xmlns:a16="http://schemas.microsoft.com/office/drawing/2014/main" id="{7A9C59CD-9A2F-5D46-B18F-FAD0933899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Picture 179" descr="fi.png">
              <a:extLst>
                <a:ext uri="{FF2B5EF4-FFF2-40B4-BE49-F238E27FC236}">
                  <a16:creationId xmlns:a16="http://schemas.microsoft.com/office/drawing/2014/main" id="{ED070DB3-1594-234B-AAEF-82A31D5845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1" name="Picture 180" descr="fr.png">
              <a:extLst>
                <a:ext uri="{FF2B5EF4-FFF2-40B4-BE49-F238E27FC236}">
                  <a16:creationId xmlns:a16="http://schemas.microsoft.com/office/drawing/2014/main" id="{EEBFD938-AAA8-A244-88A5-99CAA64B57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" name="Picture 181" descr="gr.png">
              <a:extLst>
                <a:ext uri="{FF2B5EF4-FFF2-40B4-BE49-F238E27FC236}">
                  <a16:creationId xmlns:a16="http://schemas.microsoft.com/office/drawing/2014/main" id="{3D7873E5-328D-CD4B-9B1F-FFFE47A390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3" name="Picture 182" descr="hu.png">
              <a:extLst>
                <a:ext uri="{FF2B5EF4-FFF2-40B4-BE49-F238E27FC236}">
                  <a16:creationId xmlns:a16="http://schemas.microsoft.com/office/drawing/2014/main" id="{D64CD046-C3B1-5D48-8A7D-A138E4E1AA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Picture 183" descr="ie.png">
              <a:extLst>
                <a:ext uri="{FF2B5EF4-FFF2-40B4-BE49-F238E27FC236}">
                  <a16:creationId xmlns:a16="http://schemas.microsoft.com/office/drawing/2014/main" id="{5BA6F1C0-CB51-2B45-BCAE-07242F47C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Picture 184" descr="it.png">
              <a:extLst>
                <a:ext uri="{FF2B5EF4-FFF2-40B4-BE49-F238E27FC236}">
                  <a16:creationId xmlns:a16="http://schemas.microsoft.com/office/drawing/2014/main" id="{640D52E1-8010-3D4D-8C7A-FBC578DB8B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6" name="Picture 185" descr="lu.png">
              <a:extLst>
                <a:ext uri="{FF2B5EF4-FFF2-40B4-BE49-F238E27FC236}">
                  <a16:creationId xmlns:a16="http://schemas.microsoft.com/office/drawing/2014/main" id="{5C5D2962-4C1A-5843-8489-C0DB23EB11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7" name="Picture 186" descr="nl.png">
              <a:extLst>
                <a:ext uri="{FF2B5EF4-FFF2-40B4-BE49-F238E27FC236}">
                  <a16:creationId xmlns:a16="http://schemas.microsoft.com/office/drawing/2014/main" id="{1A4937DC-BFAE-8B48-8190-200BC3AC30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Picture 187" descr="no.png">
              <a:extLst>
                <a:ext uri="{FF2B5EF4-FFF2-40B4-BE49-F238E27FC236}">
                  <a16:creationId xmlns:a16="http://schemas.microsoft.com/office/drawing/2014/main" id="{2AC68A5D-2660-2F41-9223-5F82847CDB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Picture 188" descr="pl.png">
              <a:extLst>
                <a:ext uri="{FF2B5EF4-FFF2-40B4-BE49-F238E27FC236}">
                  <a16:creationId xmlns:a16="http://schemas.microsoft.com/office/drawing/2014/main" id="{381E5BDC-FB4E-1343-AFD0-7D99418DEC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Picture 189" descr="pt.png">
              <a:extLst>
                <a:ext uri="{FF2B5EF4-FFF2-40B4-BE49-F238E27FC236}">
                  <a16:creationId xmlns:a16="http://schemas.microsoft.com/office/drawing/2014/main" id="{7068F45F-32EE-8348-AEF1-A03D3FD40D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1" name="Picture 190" descr="ro.png">
              <a:extLst>
                <a:ext uri="{FF2B5EF4-FFF2-40B4-BE49-F238E27FC236}">
                  <a16:creationId xmlns:a16="http://schemas.microsoft.com/office/drawing/2014/main" id="{56161D27-A7E4-1940-8969-CECD47DCCC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91" descr="se.png">
              <a:extLst>
                <a:ext uri="{FF2B5EF4-FFF2-40B4-BE49-F238E27FC236}">
                  <a16:creationId xmlns:a16="http://schemas.microsoft.com/office/drawing/2014/main" id="{9B34796E-51DB-E243-B6E8-CD977F2BEF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92" descr="uk.png">
              <a:extLst>
                <a:ext uri="{FF2B5EF4-FFF2-40B4-BE49-F238E27FC236}">
                  <a16:creationId xmlns:a16="http://schemas.microsoft.com/office/drawing/2014/main" id="{51B774C7-421D-F44B-AE3B-DCF50766C5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93" descr="ca.png">
              <a:extLst>
                <a:ext uri="{FF2B5EF4-FFF2-40B4-BE49-F238E27FC236}">
                  <a16:creationId xmlns:a16="http://schemas.microsoft.com/office/drawing/2014/main" id="{CEE34526-6CB3-514C-BE41-E5EA55FCC9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66DF7AED-F1EF-9348-AD18-A80AFACC06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196" name="Picture 195" descr="si.png">
              <a:extLst>
                <a:ext uri="{FF2B5EF4-FFF2-40B4-BE49-F238E27FC236}">
                  <a16:creationId xmlns:a16="http://schemas.microsoft.com/office/drawing/2014/main" id="{78719F2F-5F0E-424E-8957-79022859AA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2743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3EA04B-9705-5447-BA51-0DE6D96B4A59}"/>
              </a:ext>
            </a:extLst>
          </p:cNvPr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6">
            <a:extLst>
              <a:ext uri="{FF2B5EF4-FFF2-40B4-BE49-F238E27FC236}">
                <a16:creationId xmlns:a16="http://schemas.microsoft.com/office/drawing/2014/main" id="{AEB551CF-2079-1143-8BDA-FEB21A64A21E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F021545F-0645-6340-A8C0-98EBAD67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A952114-5369-D145-9AA5-C7D04E9820C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83C7F1E-0F53-4C44-8CB0-D8D28BDFD86E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222" name="Picture 221" descr="at.png">
              <a:extLst>
                <a:ext uri="{FF2B5EF4-FFF2-40B4-BE49-F238E27FC236}">
                  <a16:creationId xmlns:a16="http://schemas.microsoft.com/office/drawing/2014/main" id="{9F8CBE46-CFD4-C040-B51C-81CC9C0B84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Picture 222" descr="be.png">
              <a:extLst>
                <a:ext uri="{FF2B5EF4-FFF2-40B4-BE49-F238E27FC236}">
                  <a16:creationId xmlns:a16="http://schemas.microsoft.com/office/drawing/2014/main" id="{BDA6C7BF-CB4E-0845-8B4B-A93C1FB2B5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Picture 223" descr="ch.png">
              <a:extLst>
                <a:ext uri="{FF2B5EF4-FFF2-40B4-BE49-F238E27FC236}">
                  <a16:creationId xmlns:a16="http://schemas.microsoft.com/office/drawing/2014/main" id="{5FF7F18D-B1A6-E348-B0CA-F76DDC4110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5" name="Picture 224" descr="cz.png">
              <a:extLst>
                <a:ext uri="{FF2B5EF4-FFF2-40B4-BE49-F238E27FC236}">
                  <a16:creationId xmlns:a16="http://schemas.microsoft.com/office/drawing/2014/main" id="{E8F88A83-E552-C44E-960D-36DD19AD98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6" name="Picture 225" descr="de.png">
              <a:extLst>
                <a:ext uri="{FF2B5EF4-FFF2-40B4-BE49-F238E27FC236}">
                  <a16:creationId xmlns:a16="http://schemas.microsoft.com/office/drawing/2014/main" id="{C0890234-E227-FB48-ACF3-96A7279C9B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7" name="Picture 226" descr="dk.png">
              <a:extLst>
                <a:ext uri="{FF2B5EF4-FFF2-40B4-BE49-F238E27FC236}">
                  <a16:creationId xmlns:a16="http://schemas.microsoft.com/office/drawing/2014/main" id="{995B88F2-9D49-D045-86EE-586F43241B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8" name="Picture 227" descr="ee.png">
              <a:extLst>
                <a:ext uri="{FF2B5EF4-FFF2-40B4-BE49-F238E27FC236}">
                  <a16:creationId xmlns:a16="http://schemas.microsoft.com/office/drawing/2014/main" id="{1EA4F2ED-4713-114B-A49C-7EC620A23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9" name="Picture 228" descr="es.png">
              <a:extLst>
                <a:ext uri="{FF2B5EF4-FFF2-40B4-BE49-F238E27FC236}">
                  <a16:creationId xmlns:a16="http://schemas.microsoft.com/office/drawing/2014/main" id="{20920ABB-FA8D-124E-8E8A-A64AB48AD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0" name="Picture 229" descr="fi.png">
              <a:extLst>
                <a:ext uri="{FF2B5EF4-FFF2-40B4-BE49-F238E27FC236}">
                  <a16:creationId xmlns:a16="http://schemas.microsoft.com/office/drawing/2014/main" id="{1B5A6296-342F-864A-8089-B3210DF423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1" name="Picture 230" descr="fr.png">
              <a:extLst>
                <a:ext uri="{FF2B5EF4-FFF2-40B4-BE49-F238E27FC236}">
                  <a16:creationId xmlns:a16="http://schemas.microsoft.com/office/drawing/2014/main" id="{9C61EC06-B596-4A49-A689-E1A6F429E3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2" name="Picture 231" descr="gr.png">
              <a:extLst>
                <a:ext uri="{FF2B5EF4-FFF2-40B4-BE49-F238E27FC236}">
                  <a16:creationId xmlns:a16="http://schemas.microsoft.com/office/drawing/2014/main" id="{4C5BB55F-ABBA-0A4F-A216-F9534F8389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3" name="Picture 232" descr="hu.png">
              <a:extLst>
                <a:ext uri="{FF2B5EF4-FFF2-40B4-BE49-F238E27FC236}">
                  <a16:creationId xmlns:a16="http://schemas.microsoft.com/office/drawing/2014/main" id="{86548D9D-9644-D142-87A1-60FD070599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Picture 233" descr="ie.png">
              <a:extLst>
                <a:ext uri="{FF2B5EF4-FFF2-40B4-BE49-F238E27FC236}">
                  <a16:creationId xmlns:a16="http://schemas.microsoft.com/office/drawing/2014/main" id="{77FC7B12-E67A-344D-B320-8A7461C3B9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5" name="Picture 234" descr="it.png">
              <a:extLst>
                <a:ext uri="{FF2B5EF4-FFF2-40B4-BE49-F238E27FC236}">
                  <a16:creationId xmlns:a16="http://schemas.microsoft.com/office/drawing/2014/main" id="{A9E8E719-B353-3045-BCA5-95B75A61CE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6" name="Picture 235" descr="lu.png">
              <a:extLst>
                <a:ext uri="{FF2B5EF4-FFF2-40B4-BE49-F238E27FC236}">
                  <a16:creationId xmlns:a16="http://schemas.microsoft.com/office/drawing/2014/main" id="{17362415-64B8-9245-BDF6-34E0E2F368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Picture 236" descr="nl.png">
              <a:extLst>
                <a:ext uri="{FF2B5EF4-FFF2-40B4-BE49-F238E27FC236}">
                  <a16:creationId xmlns:a16="http://schemas.microsoft.com/office/drawing/2014/main" id="{81F3EBE3-0ED9-C046-9781-9C4BF469B8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8" name="Picture 237" descr="no.png">
              <a:extLst>
                <a:ext uri="{FF2B5EF4-FFF2-40B4-BE49-F238E27FC236}">
                  <a16:creationId xmlns:a16="http://schemas.microsoft.com/office/drawing/2014/main" id="{AEA6720C-ADA9-9243-8D72-E1C77D4AB98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9" name="Picture 238" descr="pl.png">
              <a:extLst>
                <a:ext uri="{FF2B5EF4-FFF2-40B4-BE49-F238E27FC236}">
                  <a16:creationId xmlns:a16="http://schemas.microsoft.com/office/drawing/2014/main" id="{323922CD-CAF9-5C4F-9772-D5E06ED492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0" name="Picture 239" descr="pt.png">
              <a:extLst>
                <a:ext uri="{FF2B5EF4-FFF2-40B4-BE49-F238E27FC236}">
                  <a16:creationId xmlns:a16="http://schemas.microsoft.com/office/drawing/2014/main" id="{BEF6A8ED-A687-3641-8A3D-98FF1EB38E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1" name="Picture 240" descr="ro.png">
              <a:extLst>
                <a:ext uri="{FF2B5EF4-FFF2-40B4-BE49-F238E27FC236}">
                  <a16:creationId xmlns:a16="http://schemas.microsoft.com/office/drawing/2014/main" id="{69AEB582-CE13-BD44-9CD0-8FA60F4246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2" name="Picture 241" descr="se.png">
              <a:extLst>
                <a:ext uri="{FF2B5EF4-FFF2-40B4-BE49-F238E27FC236}">
                  <a16:creationId xmlns:a16="http://schemas.microsoft.com/office/drawing/2014/main" id="{89B4A3B4-1FF5-AA40-9772-04813357DE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3" name="Picture 242" descr="uk.png">
              <a:extLst>
                <a:ext uri="{FF2B5EF4-FFF2-40B4-BE49-F238E27FC236}">
                  <a16:creationId xmlns:a16="http://schemas.microsoft.com/office/drawing/2014/main" id="{C7D1DAA6-12E5-ED4D-994E-5D93AC3584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4" name="Picture 243" descr="ca.png">
              <a:extLst>
                <a:ext uri="{FF2B5EF4-FFF2-40B4-BE49-F238E27FC236}">
                  <a16:creationId xmlns:a16="http://schemas.microsoft.com/office/drawing/2014/main" id="{CE976845-3E82-C142-91FA-28486F469D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7CB4DE45-98CA-5E44-95BD-CF8058D0272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246" name="Picture 245" descr="si.png">
              <a:extLst>
                <a:ext uri="{FF2B5EF4-FFF2-40B4-BE49-F238E27FC236}">
                  <a16:creationId xmlns:a16="http://schemas.microsoft.com/office/drawing/2014/main" id="{23F0595E-6C5F-0146-BCD0-5905CAC1C1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4676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3EA04B-9705-5447-BA51-0DE6D96B4A59}"/>
              </a:ext>
            </a:extLst>
          </p:cNvPr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2642395D-106D-B046-A146-EFCB523A77AF}"/>
              </a:ext>
            </a:extLst>
          </p:cNvPr>
          <p:cNvGraphicFramePr/>
          <p:nvPr userDrawn="1"/>
        </p:nvGraphicFramePr>
        <p:xfrm>
          <a:off x="208706" y="1011631"/>
          <a:ext cx="8718206" cy="3538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5" name="Rectangle 6">
            <a:extLst>
              <a:ext uri="{FF2B5EF4-FFF2-40B4-BE49-F238E27FC236}">
                <a16:creationId xmlns:a16="http://schemas.microsoft.com/office/drawing/2014/main" id="{D5A66B6B-38AB-5847-8954-F7120559E038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30BBE71F-1AE0-E14C-BCC9-3FFFA214F7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62411BC9-CCA6-1E4E-B8D9-B88A6706D28F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222" name="Picture 221" descr="at.png">
              <a:extLst>
                <a:ext uri="{FF2B5EF4-FFF2-40B4-BE49-F238E27FC236}">
                  <a16:creationId xmlns:a16="http://schemas.microsoft.com/office/drawing/2014/main" id="{22BE22C5-BEB6-6544-A756-E7C18DB365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Picture 222" descr="be.png">
              <a:extLst>
                <a:ext uri="{FF2B5EF4-FFF2-40B4-BE49-F238E27FC236}">
                  <a16:creationId xmlns:a16="http://schemas.microsoft.com/office/drawing/2014/main" id="{E42ED649-6E58-3547-86C1-C4B547F849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Picture 223" descr="ch.png">
              <a:extLst>
                <a:ext uri="{FF2B5EF4-FFF2-40B4-BE49-F238E27FC236}">
                  <a16:creationId xmlns:a16="http://schemas.microsoft.com/office/drawing/2014/main" id="{7BFD50EA-8FEE-DE46-9380-5D08D9DE92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5" name="Picture 224" descr="cz.png">
              <a:extLst>
                <a:ext uri="{FF2B5EF4-FFF2-40B4-BE49-F238E27FC236}">
                  <a16:creationId xmlns:a16="http://schemas.microsoft.com/office/drawing/2014/main" id="{AE34DBD1-1BC0-3F4D-B2DC-5E4110AB88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6" name="Picture 225" descr="de.png">
              <a:extLst>
                <a:ext uri="{FF2B5EF4-FFF2-40B4-BE49-F238E27FC236}">
                  <a16:creationId xmlns:a16="http://schemas.microsoft.com/office/drawing/2014/main" id="{E0AF12B9-32DA-7E47-80B6-0B80430F6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7" name="Picture 226" descr="dk.png">
              <a:extLst>
                <a:ext uri="{FF2B5EF4-FFF2-40B4-BE49-F238E27FC236}">
                  <a16:creationId xmlns:a16="http://schemas.microsoft.com/office/drawing/2014/main" id="{02410907-428B-B342-8D89-9D5ABA54DD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8" name="Picture 227" descr="ee.png">
              <a:extLst>
                <a:ext uri="{FF2B5EF4-FFF2-40B4-BE49-F238E27FC236}">
                  <a16:creationId xmlns:a16="http://schemas.microsoft.com/office/drawing/2014/main" id="{8B55D9AC-CF4B-E042-A945-162E589FB8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9" name="Picture 228" descr="es.png">
              <a:extLst>
                <a:ext uri="{FF2B5EF4-FFF2-40B4-BE49-F238E27FC236}">
                  <a16:creationId xmlns:a16="http://schemas.microsoft.com/office/drawing/2014/main" id="{647BE302-A348-DB40-97B9-875EC20392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0" name="Picture 229" descr="fi.png">
              <a:extLst>
                <a:ext uri="{FF2B5EF4-FFF2-40B4-BE49-F238E27FC236}">
                  <a16:creationId xmlns:a16="http://schemas.microsoft.com/office/drawing/2014/main" id="{6A560263-39A2-A847-ABFA-69CB817B77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1" name="Picture 230" descr="fr.png">
              <a:extLst>
                <a:ext uri="{FF2B5EF4-FFF2-40B4-BE49-F238E27FC236}">
                  <a16:creationId xmlns:a16="http://schemas.microsoft.com/office/drawing/2014/main" id="{1FE7A2A4-9C0D-844B-B995-498B3F9109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2" name="Picture 231" descr="gr.png">
              <a:extLst>
                <a:ext uri="{FF2B5EF4-FFF2-40B4-BE49-F238E27FC236}">
                  <a16:creationId xmlns:a16="http://schemas.microsoft.com/office/drawing/2014/main" id="{04B2314C-BB25-0F4A-896D-4F9E745426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3" name="Picture 232" descr="hu.png">
              <a:extLst>
                <a:ext uri="{FF2B5EF4-FFF2-40B4-BE49-F238E27FC236}">
                  <a16:creationId xmlns:a16="http://schemas.microsoft.com/office/drawing/2014/main" id="{E5ECFD0D-50C6-5047-A0ED-629A1A29AF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Picture 233" descr="ie.png">
              <a:extLst>
                <a:ext uri="{FF2B5EF4-FFF2-40B4-BE49-F238E27FC236}">
                  <a16:creationId xmlns:a16="http://schemas.microsoft.com/office/drawing/2014/main" id="{1B60C288-3D1E-A745-AFFF-9839830AB5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5" name="Picture 234" descr="it.png">
              <a:extLst>
                <a:ext uri="{FF2B5EF4-FFF2-40B4-BE49-F238E27FC236}">
                  <a16:creationId xmlns:a16="http://schemas.microsoft.com/office/drawing/2014/main" id="{4078DA4C-5209-AE4B-B55E-3F076E941C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6" name="Picture 235" descr="lu.png">
              <a:extLst>
                <a:ext uri="{FF2B5EF4-FFF2-40B4-BE49-F238E27FC236}">
                  <a16:creationId xmlns:a16="http://schemas.microsoft.com/office/drawing/2014/main" id="{FE90B1D5-F160-4E46-A6ED-7CA100E32A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Picture 236" descr="nl.png">
              <a:extLst>
                <a:ext uri="{FF2B5EF4-FFF2-40B4-BE49-F238E27FC236}">
                  <a16:creationId xmlns:a16="http://schemas.microsoft.com/office/drawing/2014/main" id="{3604560C-FE16-1D4E-93B5-550DB325BF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8" name="Picture 237" descr="no.png">
              <a:extLst>
                <a:ext uri="{FF2B5EF4-FFF2-40B4-BE49-F238E27FC236}">
                  <a16:creationId xmlns:a16="http://schemas.microsoft.com/office/drawing/2014/main" id="{FDE91A33-E5AF-1A45-AF1B-AD5A4F8092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9" name="Picture 238" descr="pl.png">
              <a:extLst>
                <a:ext uri="{FF2B5EF4-FFF2-40B4-BE49-F238E27FC236}">
                  <a16:creationId xmlns:a16="http://schemas.microsoft.com/office/drawing/2014/main" id="{02CBAB74-52BF-424A-B290-F3E52411E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0" name="Picture 239" descr="pt.png">
              <a:extLst>
                <a:ext uri="{FF2B5EF4-FFF2-40B4-BE49-F238E27FC236}">
                  <a16:creationId xmlns:a16="http://schemas.microsoft.com/office/drawing/2014/main" id="{5AD31351-CC0A-9C4D-94F0-D31DD71E65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1" name="Picture 240" descr="ro.png">
              <a:extLst>
                <a:ext uri="{FF2B5EF4-FFF2-40B4-BE49-F238E27FC236}">
                  <a16:creationId xmlns:a16="http://schemas.microsoft.com/office/drawing/2014/main" id="{E6B637EA-B222-CC4B-A20D-DF7B0E58E9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2" name="Picture 241" descr="se.png">
              <a:extLst>
                <a:ext uri="{FF2B5EF4-FFF2-40B4-BE49-F238E27FC236}">
                  <a16:creationId xmlns:a16="http://schemas.microsoft.com/office/drawing/2014/main" id="{285839FE-DF59-BA44-819C-483C81AC42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3" name="Picture 242" descr="uk.png">
              <a:extLst>
                <a:ext uri="{FF2B5EF4-FFF2-40B4-BE49-F238E27FC236}">
                  <a16:creationId xmlns:a16="http://schemas.microsoft.com/office/drawing/2014/main" id="{5DF5D998-65C3-E749-B0DA-ADC7E2519D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4" name="Picture 243" descr="ca.png">
              <a:extLst>
                <a:ext uri="{FF2B5EF4-FFF2-40B4-BE49-F238E27FC236}">
                  <a16:creationId xmlns:a16="http://schemas.microsoft.com/office/drawing/2014/main" id="{820FDFF3-0480-F34E-8366-282C333654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320E3863-E16A-1040-8CB2-EBED88461B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246" name="Picture 245" descr="si.png">
              <a:extLst>
                <a:ext uri="{FF2B5EF4-FFF2-40B4-BE49-F238E27FC236}">
                  <a16:creationId xmlns:a16="http://schemas.microsoft.com/office/drawing/2014/main" id="{5E8B372F-C0DB-2145-98A6-DA9A1AC8F0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8352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6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6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6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6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6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6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6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6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6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6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6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3" grpId="0">
        <p:bldSub>
          <a:bldChart bld="category"/>
        </p:bldSub>
      </p:bldGraphic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3EA04B-9705-5447-BA51-0DE6D96B4A59}"/>
              </a:ext>
            </a:extLst>
          </p:cNvPr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32CB0D33-0F35-234C-8580-BE31162166B2}"/>
              </a:ext>
            </a:extLst>
          </p:cNvPr>
          <p:cNvGraphicFramePr/>
          <p:nvPr userDrawn="1"/>
        </p:nvGraphicFramePr>
        <p:xfrm>
          <a:off x="208706" y="933235"/>
          <a:ext cx="8718206" cy="3624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5" name="Rectangle 6">
            <a:extLst>
              <a:ext uri="{FF2B5EF4-FFF2-40B4-BE49-F238E27FC236}">
                <a16:creationId xmlns:a16="http://schemas.microsoft.com/office/drawing/2014/main" id="{34F911A5-0999-1346-B5B7-6D1872DC7B8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6DD9E2B0-F6A6-2F4E-9ED8-6C559257CAD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3861476C-7879-6F49-90D8-B385D0639ACB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222" name="Picture 221" descr="at.png">
              <a:extLst>
                <a:ext uri="{FF2B5EF4-FFF2-40B4-BE49-F238E27FC236}">
                  <a16:creationId xmlns:a16="http://schemas.microsoft.com/office/drawing/2014/main" id="{C4090C0D-7B60-9F41-B7D8-AB17CD4A3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Picture 222" descr="be.png">
              <a:extLst>
                <a:ext uri="{FF2B5EF4-FFF2-40B4-BE49-F238E27FC236}">
                  <a16:creationId xmlns:a16="http://schemas.microsoft.com/office/drawing/2014/main" id="{0CA5F9EA-5BE1-8F45-89C7-C285B7153A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Picture 223" descr="ch.png">
              <a:extLst>
                <a:ext uri="{FF2B5EF4-FFF2-40B4-BE49-F238E27FC236}">
                  <a16:creationId xmlns:a16="http://schemas.microsoft.com/office/drawing/2014/main" id="{2C1C5C79-9FC3-5A4F-9F5C-A54CDDBC6B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5" name="Picture 224" descr="cz.png">
              <a:extLst>
                <a:ext uri="{FF2B5EF4-FFF2-40B4-BE49-F238E27FC236}">
                  <a16:creationId xmlns:a16="http://schemas.microsoft.com/office/drawing/2014/main" id="{ECA76D5F-7AA0-FE46-9C6A-BF6400A8EF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6" name="Picture 225" descr="de.png">
              <a:extLst>
                <a:ext uri="{FF2B5EF4-FFF2-40B4-BE49-F238E27FC236}">
                  <a16:creationId xmlns:a16="http://schemas.microsoft.com/office/drawing/2014/main" id="{D1E4418F-9421-BF4E-8BE9-8F20B4565B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7" name="Picture 226" descr="dk.png">
              <a:extLst>
                <a:ext uri="{FF2B5EF4-FFF2-40B4-BE49-F238E27FC236}">
                  <a16:creationId xmlns:a16="http://schemas.microsoft.com/office/drawing/2014/main" id="{EEA03E79-AA50-BB41-85B6-B0868E0705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8" name="Picture 227" descr="ee.png">
              <a:extLst>
                <a:ext uri="{FF2B5EF4-FFF2-40B4-BE49-F238E27FC236}">
                  <a16:creationId xmlns:a16="http://schemas.microsoft.com/office/drawing/2014/main" id="{8A59CD69-9182-8741-A417-84C988C25A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9" name="Picture 228" descr="es.png">
              <a:extLst>
                <a:ext uri="{FF2B5EF4-FFF2-40B4-BE49-F238E27FC236}">
                  <a16:creationId xmlns:a16="http://schemas.microsoft.com/office/drawing/2014/main" id="{C26D31E8-DCA0-E049-B12B-B0E3270B7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0" name="Picture 229" descr="fi.png">
              <a:extLst>
                <a:ext uri="{FF2B5EF4-FFF2-40B4-BE49-F238E27FC236}">
                  <a16:creationId xmlns:a16="http://schemas.microsoft.com/office/drawing/2014/main" id="{865A4892-EDD2-0249-A218-18F1EB4F22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1" name="Picture 230" descr="fr.png">
              <a:extLst>
                <a:ext uri="{FF2B5EF4-FFF2-40B4-BE49-F238E27FC236}">
                  <a16:creationId xmlns:a16="http://schemas.microsoft.com/office/drawing/2014/main" id="{D9D81215-FCC2-F446-9DFD-F2EAC170638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2" name="Picture 231" descr="gr.png">
              <a:extLst>
                <a:ext uri="{FF2B5EF4-FFF2-40B4-BE49-F238E27FC236}">
                  <a16:creationId xmlns:a16="http://schemas.microsoft.com/office/drawing/2014/main" id="{01B41A6E-74FD-D540-9489-640A21ADEA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3" name="Picture 232" descr="hu.png">
              <a:extLst>
                <a:ext uri="{FF2B5EF4-FFF2-40B4-BE49-F238E27FC236}">
                  <a16:creationId xmlns:a16="http://schemas.microsoft.com/office/drawing/2014/main" id="{81ADCF6C-B73A-DF48-B2FD-9FC11E0403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Picture 233" descr="ie.png">
              <a:extLst>
                <a:ext uri="{FF2B5EF4-FFF2-40B4-BE49-F238E27FC236}">
                  <a16:creationId xmlns:a16="http://schemas.microsoft.com/office/drawing/2014/main" id="{054F8EB4-7D41-D140-9BDE-CDF347703A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5" name="Picture 234" descr="it.png">
              <a:extLst>
                <a:ext uri="{FF2B5EF4-FFF2-40B4-BE49-F238E27FC236}">
                  <a16:creationId xmlns:a16="http://schemas.microsoft.com/office/drawing/2014/main" id="{FC57BAA7-6D0B-8847-B03F-5A3CA06FB4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6" name="Picture 235" descr="lu.png">
              <a:extLst>
                <a:ext uri="{FF2B5EF4-FFF2-40B4-BE49-F238E27FC236}">
                  <a16:creationId xmlns:a16="http://schemas.microsoft.com/office/drawing/2014/main" id="{8EE43D0E-8923-7244-957B-ED6CDC2703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Picture 236" descr="nl.png">
              <a:extLst>
                <a:ext uri="{FF2B5EF4-FFF2-40B4-BE49-F238E27FC236}">
                  <a16:creationId xmlns:a16="http://schemas.microsoft.com/office/drawing/2014/main" id="{81BE2A36-D8B3-C549-852D-42CBDF2097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8" name="Picture 237" descr="no.png">
              <a:extLst>
                <a:ext uri="{FF2B5EF4-FFF2-40B4-BE49-F238E27FC236}">
                  <a16:creationId xmlns:a16="http://schemas.microsoft.com/office/drawing/2014/main" id="{19BCE3D1-336F-FD46-A49F-2F1873D82C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9" name="Picture 238" descr="pl.png">
              <a:extLst>
                <a:ext uri="{FF2B5EF4-FFF2-40B4-BE49-F238E27FC236}">
                  <a16:creationId xmlns:a16="http://schemas.microsoft.com/office/drawing/2014/main" id="{8D41C1AF-A451-0C45-A7C0-5A749C7C60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0" name="Picture 239" descr="pt.png">
              <a:extLst>
                <a:ext uri="{FF2B5EF4-FFF2-40B4-BE49-F238E27FC236}">
                  <a16:creationId xmlns:a16="http://schemas.microsoft.com/office/drawing/2014/main" id="{1746A750-BB27-8C41-8F3C-B28F6ADA01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1" name="Picture 240" descr="ro.png">
              <a:extLst>
                <a:ext uri="{FF2B5EF4-FFF2-40B4-BE49-F238E27FC236}">
                  <a16:creationId xmlns:a16="http://schemas.microsoft.com/office/drawing/2014/main" id="{C2DD2117-9A53-D64D-AAB0-87655A53E2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2" name="Picture 241" descr="se.png">
              <a:extLst>
                <a:ext uri="{FF2B5EF4-FFF2-40B4-BE49-F238E27FC236}">
                  <a16:creationId xmlns:a16="http://schemas.microsoft.com/office/drawing/2014/main" id="{955D720C-6F99-0841-A309-EBF9745886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3" name="Picture 242" descr="uk.png">
              <a:extLst>
                <a:ext uri="{FF2B5EF4-FFF2-40B4-BE49-F238E27FC236}">
                  <a16:creationId xmlns:a16="http://schemas.microsoft.com/office/drawing/2014/main" id="{8D91453F-AAB3-5D4D-9759-4A6A7D5C3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4" name="Picture 243" descr="ca.png">
              <a:extLst>
                <a:ext uri="{FF2B5EF4-FFF2-40B4-BE49-F238E27FC236}">
                  <a16:creationId xmlns:a16="http://schemas.microsoft.com/office/drawing/2014/main" id="{DC376826-B3B5-984F-8DF8-37D874ABEA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ED870D81-987E-1340-AD11-1DD4FA3D30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246" name="Picture 245" descr="si.png">
              <a:extLst>
                <a:ext uri="{FF2B5EF4-FFF2-40B4-BE49-F238E27FC236}">
                  <a16:creationId xmlns:a16="http://schemas.microsoft.com/office/drawing/2014/main" id="{3B731A3B-1F04-4443-AFD5-59ED5250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42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6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6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6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6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6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6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6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6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6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6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6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3" grpId="0">
        <p:bldSub>
          <a:bldChart bld="category"/>
        </p:bldSub>
      </p:bldGraphic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4BB0771-C5FD-364D-BD90-42231504E0FB}"/>
              </a:ext>
            </a:extLst>
          </p:cNvPr>
          <p:cNvSpPr/>
          <p:nvPr userDrawn="1"/>
        </p:nvSpPr>
        <p:spPr>
          <a:xfrm>
            <a:off x="0" y="-1"/>
            <a:ext cx="9144000" cy="661645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B0AC2C-C495-9D4C-B412-174B5899FD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39" name="Rectangle 6">
            <a:extLst>
              <a:ext uri="{FF2B5EF4-FFF2-40B4-BE49-F238E27FC236}">
                <a16:creationId xmlns:a16="http://schemas.microsoft.com/office/drawing/2014/main" id="{8493550D-A1E3-3A4E-9392-FA472511DF53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C1A716A-F635-E146-B1C9-5DAFF97E9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36078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26285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3EA04B-9705-5447-BA51-0DE6D96B4A59}"/>
              </a:ext>
            </a:extLst>
          </p:cNvPr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36C1632-A714-CF4A-AE79-5241C3E62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95" name="Rectangle 6">
            <a:extLst>
              <a:ext uri="{FF2B5EF4-FFF2-40B4-BE49-F238E27FC236}">
                <a16:creationId xmlns:a16="http://schemas.microsoft.com/office/drawing/2014/main" id="{AB933D8D-E14C-BA4A-B236-D5A1517FD2D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7C3AC94-60D7-0646-AE5D-676AB1053A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221" name="Group 220">
            <a:extLst>
              <a:ext uri="{FF2B5EF4-FFF2-40B4-BE49-F238E27FC236}">
                <a16:creationId xmlns:a16="http://schemas.microsoft.com/office/drawing/2014/main" id="{DA476CF1-11C4-2147-86FF-1759CB5D90C3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222" name="Picture 221" descr="at.png">
              <a:extLst>
                <a:ext uri="{FF2B5EF4-FFF2-40B4-BE49-F238E27FC236}">
                  <a16:creationId xmlns:a16="http://schemas.microsoft.com/office/drawing/2014/main" id="{0F994223-E721-EB4A-9222-B4A0CD3F94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Picture 222" descr="be.png">
              <a:extLst>
                <a:ext uri="{FF2B5EF4-FFF2-40B4-BE49-F238E27FC236}">
                  <a16:creationId xmlns:a16="http://schemas.microsoft.com/office/drawing/2014/main" id="{56EA2E5E-6C1A-5941-A416-6689ED6FDA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Picture 223" descr="ch.png">
              <a:extLst>
                <a:ext uri="{FF2B5EF4-FFF2-40B4-BE49-F238E27FC236}">
                  <a16:creationId xmlns:a16="http://schemas.microsoft.com/office/drawing/2014/main" id="{0B6F3CCB-8C21-3B42-98F2-C4FF64C702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5" name="Picture 224" descr="cz.png">
              <a:extLst>
                <a:ext uri="{FF2B5EF4-FFF2-40B4-BE49-F238E27FC236}">
                  <a16:creationId xmlns:a16="http://schemas.microsoft.com/office/drawing/2014/main" id="{B9440B64-71E4-D14A-B374-B4772E8C69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6" name="Picture 225" descr="de.png">
              <a:extLst>
                <a:ext uri="{FF2B5EF4-FFF2-40B4-BE49-F238E27FC236}">
                  <a16:creationId xmlns:a16="http://schemas.microsoft.com/office/drawing/2014/main" id="{32B7B46D-B904-E640-B66E-51B446AE93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7" name="Picture 226" descr="dk.png">
              <a:extLst>
                <a:ext uri="{FF2B5EF4-FFF2-40B4-BE49-F238E27FC236}">
                  <a16:creationId xmlns:a16="http://schemas.microsoft.com/office/drawing/2014/main" id="{570F3668-71B2-ED48-AB90-71CE54D842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8" name="Picture 227" descr="ee.png">
              <a:extLst>
                <a:ext uri="{FF2B5EF4-FFF2-40B4-BE49-F238E27FC236}">
                  <a16:creationId xmlns:a16="http://schemas.microsoft.com/office/drawing/2014/main" id="{26FA3841-B950-6D4D-8E46-A15AB3DA91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9" name="Picture 228" descr="es.png">
              <a:extLst>
                <a:ext uri="{FF2B5EF4-FFF2-40B4-BE49-F238E27FC236}">
                  <a16:creationId xmlns:a16="http://schemas.microsoft.com/office/drawing/2014/main" id="{DB270974-D81B-DB4A-8CE9-EFF3066DABF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0" name="Picture 229" descr="fi.png">
              <a:extLst>
                <a:ext uri="{FF2B5EF4-FFF2-40B4-BE49-F238E27FC236}">
                  <a16:creationId xmlns:a16="http://schemas.microsoft.com/office/drawing/2014/main" id="{FBEF8624-686B-1546-9183-CF7C6DE8D1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1" name="Picture 230" descr="fr.png">
              <a:extLst>
                <a:ext uri="{FF2B5EF4-FFF2-40B4-BE49-F238E27FC236}">
                  <a16:creationId xmlns:a16="http://schemas.microsoft.com/office/drawing/2014/main" id="{C3113024-B002-F24F-8675-04B97B3C77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2" name="Picture 231" descr="gr.png">
              <a:extLst>
                <a:ext uri="{FF2B5EF4-FFF2-40B4-BE49-F238E27FC236}">
                  <a16:creationId xmlns:a16="http://schemas.microsoft.com/office/drawing/2014/main" id="{7F129C17-128D-AB49-849F-1F3DEAC1B51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3" name="Picture 232" descr="hu.png">
              <a:extLst>
                <a:ext uri="{FF2B5EF4-FFF2-40B4-BE49-F238E27FC236}">
                  <a16:creationId xmlns:a16="http://schemas.microsoft.com/office/drawing/2014/main" id="{767EADFA-A694-CB40-A8E8-39699024BC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Picture 233" descr="ie.png">
              <a:extLst>
                <a:ext uri="{FF2B5EF4-FFF2-40B4-BE49-F238E27FC236}">
                  <a16:creationId xmlns:a16="http://schemas.microsoft.com/office/drawing/2014/main" id="{1803007F-3ADD-F848-AA1E-C46768AF31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5" name="Picture 234" descr="it.png">
              <a:extLst>
                <a:ext uri="{FF2B5EF4-FFF2-40B4-BE49-F238E27FC236}">
                  <a16:creationId xmlns:a16="http://schemas.microsoft.com/office/drawing/2014/main" id="{BF5DA83E-DEA5-114D-8BD1-6980A641BC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6" name="Picture 235" descr="lu.png">
              <a:extLst>
                <a:ext uri="{FF2B5EF4-FFF2-40B4-BE49-F238E27FC236}">
                  <a16:creationId xmlns:a16="http://schemas.microsoft.com/office/drawing/2014/main" id="{FB43628F-C66C-C740-BF8E-B6D888C5ED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Picture 236" descr="nl.png">
              <a:extLst>
                <a:ext uri="{FF2B5EF4-FFF2-40B4-BE49-F238E27FC236}">
                  <a16:creationId xmlns:a16="http://schemas.microsoft.com/office/drawing/2014/main" id="{C5504D92-6BE4-7F4D-B056-AF08F4D45A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8" name="Picture 237" descr="no.png">
              <a:extLst>
                <a:ext uri="{FF2B5EF4-FFF2-40B4-BE49-F238E27FC236}">
                  <a16:creationId xmlns:a16="http://schemas.microsoft.com/office/drawing/2014/main" id="{6F5E613F-6EAD-2D44-A93B-645519B127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9" name="Picture 238" descr="pl.png">
              <a:extLst>
                <a:ext uri="{FF2B5EF4-FFF2-40B4-BE49-F238E27FC236}">
                  <a16:creationId xmlns:a16="http://schemas.microsoft.com/office/drawing/2014/main" id="{4D39AAC5-03EF-5146-9E6F-32BA983707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0" name="Picture 239" descr="pt.png">
              <a:extLst>
                <a:ext uri="{FF2B5EF4-FFF2-40B4-BE49-F238E27FC236}">
                  <a16:creationId xmlns:a16="http://schemas.microsoft.com/office/drawing/2014/main" id="{A60782A6-4E08-7146-A69C-A7C18DCED4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1" name="Picture 240" descr="ro.png">
              <a:extLst>
                <a:ext uri="{FF2B5EF4-FFF2-40B4-BE49-F238E27FC236}">
                  <a16:creationId xmlns:a16="http://schemas.microsoft.com/office/drawing/2014/main" id="{8E34E23A-A2EF-4040-BF15-B1752FC95F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2" name="Picture 241" descr="se.png">
              <a:extLst>
                <a:ext uri="{FF2B5EF4-FFF2-40B4-BE49-F238E27FC236}">
                  <a16:creationId xmlns:a16="http://schemas.microsoft.com/office/drawing/2014/main" id="{554DF9B3-6770-9D4E-9935-2BCB266B9F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3" name="Picture 242" descr="uk.png">
              <a:extLst>
                <a:ext uri="{FF2B5EF4-FFF2-40B4-BE49-F238E27FC236}">
                  <a16:creationId xmlns:a16="http://schemas.microsoft.com/office/drawing/2014/main" id="{A0725F54-647B-F948-B98D-E2741F91C9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4" name="Picture 243" descr="ca.png">
              <a:extLst>
                <a:ext uri="{FF2B5EF4-FFF2-40B4-BE49-F238E27FC236}">
                  <a16:creationId xmlns:a16="http://schemas.microsoft.com/office/drawing/2014/main" id="{DBF7F6D7-227C-474D-893A-320E0AEA9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5" name="Picture 244">
              <a:extLst>
                <a:ext uri="{FF2B5EF4-FFF2-40B4-BE49-F238E27FC236}">
                  <a16:creationId xmlns:a16="http://schemas.microsoft.com/office/drawing/2014/main" id="{E9691B05-C6BF-5B4C-B9A4-84D041617B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246" name="Picture 245" descr="si.png">
              <a:extLst>
                <a:ext uri="{FF2B5EF4-FFF2-40B4-BE49-F238E27FC236}">
                  <a16:creationId xmlns:a16="http://schemas.microsoft.com/office/drawing/2014/main" id="{E0098E4C-7487-4A44-AA8E-24EBE35E54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1104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A3EA04B-9705-5447-BA51-0DE6D96B4A59}"/>
              </a:ext>
            </a:extLst>
          </p:cNvPr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A18E72C-2C4E-524F-A17A-85AA7410799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163696" y="1254919"/>
            <a:ext cx="4341632" cy="32385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66" name="Content Placeholder 3">
            <a:extLst>
              <a:ext uri="{FF2B5EF4-FFF2-40B4-BE49-F238E27FC236}">
                <a16:creationId xmlns:a16="http://schemas.microsoft.com/office/drawing/2014/main" id="{F3286B48-E06B-6644-A082-EEBC19D84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7722" y="1254919"/>
            <a:ext cx="4332274" cy="3238500"/>
          </a:xfrm>
        </p:spPr>
        <p:txBody>
          <a:bodyPr/>
          <a:lstStyle>
            <a:lvl1pPr>
              <a:defRPr sz="135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96" name="Rectangle 6">
            <a:extLst>
              <a:ext uri="{FF2B5EF4-FFF2-40B4-BE49-F238E27FC236}">
                <a16:creationId xmlns:a16="http://schemas.microsoft.com/office/drawing/2014/main" id="{15637BF2-3DA9-B642-B1D5-C7548858382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A33B9BBA-A845-6D4E-86B2-BC5A90630F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223" name="Group 222">
            <a:extLst>
              <a:ext uri="{FF2B5EF4-FFF2-40B4-BE49-F238E27FC236}">
                <a16:creationId xmlns:a16="http://schemas.microsoft.com/office/drawing/2014/main" id="{81EAE190-3DBC-8B46-A7EE-101EAD43B524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224" name="Picture 223" descr="at.png">
              <a:extLst>
                <a:ext uri="{FF2B5EF4-FFF2-40B4-BE49-F238E27FC236}">
                  <a16:creationId xmlns:a16="http://schemas.microsoft.com/office/drawing/2014/main" id="{C99736DD-07AF-AC43-B440-EAC4A85855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5" name="Picture 224" descr="be.png">
              <a:extLst>
                <a:ext uri="{FF2B5EF4-FFF2-40B4-BE49-F238E27FC236}">
                  <a16:creationId xmlns:a16="http://schemas.microsoft.com/office/drawing/2014/main" id="{62BA3F32-5615-D349-BC52-B2419C862B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6" name="Picture 225" descr="ch.png">
              <a:extLst>
                <a:ext uri="{FF2B5EF4-FFF2-40B4-BE49-F238E27FC236}">
                  <a16:creationId xmlns:a16="http://schemas.microsoft.com/office/drawing/2014/main" id="{3329B08F-A4FB-864C-8045-725B44746C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7" name="Picture 226" descr="cz.png">
              <a:extLst>
                <a:ext uri="{FF2B5EF4-FFF2-40B4-BE49-F238E27FC236}">
                  <a16:creationId xmlns:a16="http://schemas.microsoft.com/office/drawing/2014/main" id="{E5EFD8CC-B6E0-A24E-9835-6B98EE8654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8" name="Picture 227" descr="de.png">
              <a:extLst>
                <a:ext uri="{FF2B5EF4-FFF2-40B4-BE49-F238E27FC236}">
                  <a16:creationId xmlns:a16="http://schemas.microsoft.com/office/drawing/2014/main" id="{BC626E00-EE96-414C-9679-3D6BB1A013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9" name="Picture 228" descr="dk.png">
              <a:extLst>
                <a:ext uri="{FF2B5EF4-FFF2-40B4-BE49-F238E27FC236}">
                  <a16:creationId xmlns:a16="http://schemas.microsoft.com/office/drawing/2014/main" id="{699408FE-4D4F-1743-9311-785D7CA2CD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0" name="Picture 229" descr="ee.png">
              <a:extLst>
                <a:ext uri="{FF2B5EF4-FFF2-40B4-BE49-F238E27FC236}">
                  <a16:creationId xmlns:a16="http://schemas.microsoft.com/office/drawing/2014/main" id="{0943A9EC-1CD8-1A4E-812F-AB65B079E0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1" name="Picture 230" descr="es.png">
              <a:extLst>
                <a:ext uri="{FF2B5EF4-FFF2-40B4-BE49-F238E27FC236}">
                  <a16:creationId xmlns:a16="http://schemas.microsoft.com/office/drawing/2014/main" id="{96179449-85FD-764F-AEAE-CD972E258A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2" name="Picture 231" descr="fi.png">
              <a:extLst>
                <a:ext uri="{FF2B5EF4-FFF2-40B4-BE49-F238E27FC236}">
                  <a16:creationId xmlns:a16="http://schemas.microsoft.com/office/drawing/2014/main" id="{D4945A66-3E18-AB40-B05A-A8BB2B3A92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3" name="Picture 232" descr="fr.png">
              <a:extLst>
                <a:ext uri="{FF2B5EF4-FFF2-40B4-BE49-F238E27FC236}">
                  <a16:creationId xmlns:a16="http://schemas.microsoft.com/office/drawing/2014/main" id="{F2E43292-9822-9D49-B86D-5C76606E78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4" name="Picture 233" descr="gr.png">
              <a:extLst>
                <a:ext uri="{FF2B5EF4-FFF2-40B4-BE49-F238E27FC236}">
                  <a16:creationId xmlns:a16="http://schemas.microsoft.com/office/drawing/2014/main" id="{62E71A29-2019-BA47-B895-D36D4E394D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5" name="Picture 234" descr="hu.png">
              <a:extLst>
                <a:ext uri="{FF2B5EF4-FFF2-40B4-BE49-F238E27FC236}">
                  <a16:creationId xmlns:a16="http://schemas.microsoft.com/office/drawing/2014/main" id="{E2A2126F-91C1-2146-A799-8B45986E01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6" name="Picture 235" descr="ie.png">
              <a:extLst>
                <a:ext uri="{FF2B5EF4-FFF2-40B4-BE49-F238E27FC236}">
                  <a16:creationId xmlns:a16="http://schemas.microsoft.com/office/drawing/2014/main" id="{73974951-B695-344F-A7A2-C3FE05AC30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7" name="Picture 236" descr="it.png">
              <a:extLst>
                <a:ext uri="{FF2B5EF4-FFF2-40B4-BE49-F238E27FC236}">
                  <a16:creationId xmlns:a16="http://schemas.microsoft.com/office/drawing/2014/main" id="{0C24E178-26C5-2342-9400-6309A06090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8" name="Picture 237" descr="lu.png">
              <a:extLst>
                <a:ext uri="{FF2B5EF4-FFF2-40B4-BE49-F238E27FC236}">
                  <a16:creationId xmlns:a16="http://schemas.microsoft.com/office/drawing/2014/main" id="{2B0076B7-6B84-CC43-93E9-D18DCB32FD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39" name="Picture 238" descr="nl.png">
              <a:extLst>
                <a:ext uri="{FF2B5EF4-FFF2-40B4-BE49-F238E27FC236}">
                  <a16:creationId xmlns:a16="http://schemas.microsoft.com/office/drawing/2014/main" id="{DFD0C8F0-D239-6348-84CA-99C8B2845C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0" name="Picture 239" descr="no.png">
              <a:extLst>
                <a:ext uri="{FF2B5EF4-FFF2-40B4-BE49-F238E27FC236}">
                  <a16:creationId xmlns:a16="http://schemas.microsoft.com/office/drawing/2014/main" id="{F79C2564-2170-B24F-8D57-111EFD0267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1" name="Picture 240" descr="pl.png">
              <a:extLst>
                <a:ext uri="{FF2B5EF4-FFF2-40B4-BE49-F238E27FC236}">
                  <a16:creationId xmlns:a16="http://schemas.microsoft.com/office/drawing/2014/main" id="{F9C1CAC5-4A69-1F4B-A333-B92A22CD8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2" name="Picture 241" descr="pt.png">
              <a:extLst>
                <a:ext uri="{FF2B5EF4-FFF2-40B4-BE49-F238E27FC236}">
                  <a16:creationId xmlns:a16="http://schemas.microsoft.com/office/drawing/2014/main" id="{8E32EDCE-2BF9-7947-A432-0666649421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3" name="Picture 242" descr="ro.png">
              <a:extLst>
                <a:ext uri="{FF2B5EF4-FFF2-40B4-BE49-F238E27FC236}">
                  <a16:creationId xmlns:a16="http://schemas.microsoft.com/office/drawing/2014/main" id="{7B9D6BD3-18E7-7C46-8D98-7331FC5B55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4" name="Picture 243" descr="se.png">
              <a:extLst>
                <a:ext uri="{FF2B5EF4-FFF2-40B4-BE49-F238E27FC236}">
                  <a16:creationId xmlns:a16="http://schemas.microsoft.com/office/drawing/2014/main" id="{FBCF430A-87CA-7B41-BDC4-85E2193D7B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5" name="Picture 244" descr="uk.png">
              <a:extLst>
                <a:ext uri="{FF2B5EF4-FFF2-40B4-BE49-F238E27FC236}">
                  <a16:creationId xmlns:a16="http://schemas.microsoft.com/office/drawing/2014/main" id="{C48A51B0-9DC2-954B-BCE4-D39ED45C1E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6" name="Picture 245" descr="ca.png">
              <a:extLst>
                <a:ext uri="{FF2B5EF4-FFF2-40B4-BE49-F238E27FC236}">
                  <a16:creationId xmlns:a16="http://schemas.microsoft.com/office/drawing/2014/main" id="{742227DB-87E4-584F-B9C2-CF1F8B66B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B6468480-DF52-2445-9C28-D09A22CAFF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248" name="Picture 247" descr="si.png">
              <a:extLst>
                <a:ext uri="{FF2B5EF4-FFF2-40B4-BE49-F238E27FC236}">
                  <a16:creationId xmlns:a16="http://schemas.microsoft.com/office/drawing/2014/main" id="{92833B06-1D55-DF47-8181-43026BA13E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44927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335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96350AC2-572B-E748-93A7-E8D48F6FC32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CCAF8EA-1D76-424C-ACE1-069FB50A3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812556C-035F-674D-8E77-65829009A76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33A28FF-2D15-CA4C-BE38-ACE4F46B1078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173" name="Picture 172" descr="at.png">
              <a:extLst>
                <a:ext uri="{FF2B5EF4-FFF2-40B4-BE49-F238E27FC236}">
                  <a16:creationId xmlns:a16="http://schemas.microsoft.com/office/drawing/2014/main" id="{0E2E3015-98F4-8247-9D73-0375E88996D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Picture 173" descr="be.png">
              <a:extLst>
                <a:ext uri="{FF2B5EF4-FFF2-40B4-BE49-F238E27FC236}">
                  <a16:creationId xmlns:a16="http://schemas.microsoft.com/office/drawing/2014/main" id="{9D074CA4-7915-A747-9929-B98273D72C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Picture 174" descr="ch.png">
              <a:extLst>
                <a:ext uri="{FF2B5EF4-FFF2-40B4-BE49-F238E27FC236}">
                  <a16:creationId xmlns:a16="http://schemas.microsoft.com/office/drawing/2014/main" id="{C0DA22F7-53FD-C945-B78E-ABF90C8F4F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Picture 175" descr="cz.png">
              <a:extLst>
                <a:ext uri="{FF2B5EF4-FFF2-40B4-BE49-F238E27FC236}">
                  <a16:creationId xmlns:a16="http://schemas.microsoft.com/office/drawing/2014/main" id="{E10FF190-69E2-5E49-B481-C02894E383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" name="Picture 176" descr="de.png">
              <a:extLst>
                <a:ext uri="{FF2B5EF4-FFF2-40B4-BE49-F238E27FC236}">
                  <a16:creationId xmlns:a16="http://schemas.microsoft.com/office/drawing/2014/main" id="{91116F4C-7CEE-724C-819A-6EDD536CB9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Picture 177" descr="dk.png">
              <a:extLst>
                <a:ext uri="{FF2B5EF4-FFF2-40B4-BE49-F238E27FC236}">
                  <a16:creationId xmlns:a16="http://schemas.microsoft.com/office/drawing/2014/main" id="{39EC5588-D5FA-AB47-B8CD-7BC4F23148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Picture 178" descr="ee.png">
              <a:extLst>
                <a:ext uri="{FF2B5EF4-FFF2-40B4-BE49-F238E27FC236}">
                  <a16:creationId xmlns:a16="http://schemas.microsoft.com/office/drawing/2014/main" id="{089D7384-0E1C-844B-AB49-7133835688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Picture 179" descr="es.png">
              <a:extLst>
                <a:ext uri="{FF2B5EF4-FFF2-40B4-BE49-F238E27FC236}">
                  <a16:creationId xmlns:a16="http://schemas.microsoft.com/office/drawing/2014/main" id="{0E3D0A64-A661-C549-B1E5-4DA7CA496C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1" name="Picture 180" descr="fi.png">
              <a:extLst>
                <a:ext uri="{FF2B5EF4-FFF2-40B4-BE49-F238E27FC236}">
                  <a16:creationId xmlns:a16="http://schemas.microsoft.com/office/drawing/2014/main" id="{20558D9A-35EB-C34A-817B-0559522AE8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" name="Picture 181" descr="fr.png">
              <a:extLst>
                <a:ext uri="{FF2B5EF4-FFF2-40B4-BE49-F238E27FC236}">
                  <a16:creationId xmlns:a16="http://schemas.microsoft.com/office/drawing/2014/main" id="{35B03227-69B0-3A44-A5FD-555C28A52A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3" name="Picture 182" descr="gr.png">
              <a:extLst>
                <a:ext uri="{FF2B5EF4-FFF2-40B4-BE49-F238E27FC236}">
                  <a16:creationId xmlns:a16="http://schemas.microsoft.com/office/drawing/2014/main" id="{5E569F24-CE46-2648-AB03-B8B31E9EBF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Picture 183" descr="hu.png">
              <a:extLst>
                <a:ext uri="{FF2B5EF4-FFF2-40B4-BE49-F238E27FC236}">
                  <a16:creationId xmlns:a16="http://schemas.microsoft.com/office/drawing/2014/main" id="{09B3A2D5-836F-E04F-8371-D3F0E82EFE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Picture 184" descr="ie.png">
              <a:extLst>
                <a:ext uri="{FF2B5EF4-FFF2-40B4-BE49-F238E27FC236}">
                  <a16:creationId xmlns:a16="http://schemas.microsoft.com/office/drawing/2014/main" id="{0C3D2351-6DE0-A74B-93D0-41A1A80FD8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6" name="Picture 185" descr="it.png">
              <a:extLst>
                <a:ext uri="{FF2B5EF4-FFF2-40B4-BE49-F238E27FC236}">
                  <a16:creationId xmlns:a16="http://schemas.microsoft.com/office/drawing/2014/main" id="{8339AE59-B805-0A4B-B7B0-6A23104F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7" name="Picture 186" descr="lu.png">
              <a:extLst>
                <a:ext uri="{FF2B5EF4-FFF2-40B4-BE49-F238E27FC236}">
                  <a16:creationId xmlns:a16="http://schemas.microsoft.com/office/drawing/2014/main" id="{A6AB9BA2-A374-114C-AEB9-FF2E36B6B0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Picture 187" descr="nl.png">
              <a:extLst>
                <a:ext uri="{FF2B5EF4-FFF2-40B4-BE49-F238E27FC236}">
                  <a16:creationId xmlns:a16="http://schemas.microsoft.com/office/drawing/2014/main" id="{5D787E2C-02FD-9F45-A5DC-20077BC849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Picture 188" descr="no.png">
              <a:extLst>
                <a:ext uri="{FF2B5EF4-FFF2-40B4-BE49-F238E27FC236}">
                  <a16:creationId xmlns:a16="http://schemas.microsoft.com/office/drawing/2014/main" id="{3334BDD4-1A12-EA40-8B95-6A7986C3D3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Picture 189" descr="pl.png">
              <a:extLst>
                <a:ext uri="{FF2B5EF4-FFF2-40B4-BE49-F238E27FC236}">
                  <a16:creationId xmlns:a16="http://schemas.microsoft.com/office/drawing/2014/main" id="{B28A7F64-BEA5-184D-BF8C-0E51ABD636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1" name="Picture 190" descr="pt.png">
              <a:extLst>
                <a:ext uri="{FF2B5EF4-FFF2-40B4-BE49-F238E27FC236}">
                  <a16:creationId xmlns:a16="http://schemas.microsoft.com/office/drawing/2014/main" id="{585FB01D-B3B0-AD43-85FC-37622F98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91" descr="ro.png">
              <a:extLst>
                <a:ext uri="{FF2B5EF4-FFF2-40B4-BE49-F238E27FC236}">
                  <a16:creationId xmlns:a16="http://schemas.microsoft.com/office/drawing/2014/main" id="{80A1B73F-F128-DC45-A233-BEB4AD4361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92" descr="se.png">
              <a:extLst>
                <a:ext uri="{FF2B5EF4-FFF2-40B4-BE49-F238E27FC236}">
                  <a16:creationId xmlns:a16="http://schemas.microsoft.com/office/drawing/2014/main" id="{96F2E8BB-654D-5E42-BAEE-4FCCA17BE7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93" descr="uk.png">
              <a:extLst>
                <a:ext uri="{FF2B5EF4-FFF2-40B4-BE49-F238E27FC236}">
                  <a16:creationId xmlns:a16="http://schemas.microsoft.com/office/drawing/2014/main" id="{2D5D70E9-CF0C-5E44-AAD4-3782CE16E3E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94" descr="ca.png">
              <a:extLst>
                <a:ext uri="{FF2B5EF4-FFF2-40B4-BE49-F238E27FC236}">
                  <a16:creationId xmlns:a16="http://schemas.microsoft.com/office/drawing/2014/main" id="{A4881718-6EC8-5841-BF67-0E3E06CBFB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C9ADEF53-156F-E846-A65A-2C73BD6E8D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197" name="Picture 196" descr="si.png">
              <a:extLst>
                <a:ext uri="{FF2B5EF4-FFF2-40B4-BE49-F238E27FC236}">
                  <a16:creationId xmlns:a16="http://schemas.microsoft.com/office/drawing/2014/main" id="{AF225A08-E820-3B4A-8716-A34F02B11A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789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81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99CF3855-1D27-0A40-BAE3-42EFBD7480E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8BCAF30-A127-1A48-9EAD-FDB4600F8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6249"/>
          </a:xfrm>
        </p:spPr>
        <p:txBody>
          <a:bodyPr/>
          <a:lstStyle>
            <a:lvl1pPr>
              <a:defRPr>
                <a:solidFill>
                  <a:srgbClr val="335E6F"/>
                </a:solidFill>
              </a:defRPr>
            </a:lvl1pPr>
            <a:lvl2pPr>
              <a:defRPr>
                <a:solidFill>
                  <a:srgbClr val="335E6F"/>
                </a:solidFill>
              </a:defRPr>
            </a:lvl2pPr>
            <a:lvl3pPr>
              <a:defRPr>
                <a:solidFill>
                  <a:srgbClr val="335E6F"/>
                </a:solidFill>
              </a:defRPr>
            </a:lvl3pPr>
            <a:lvl4pPr>
              <a:defRPr>
                <a:solidFill>
                  <a:srgbClr val="335E6F"/>
                </a:solidFill>
              </a:defRPr>
            </a:lvl4pPr>
            <a:lvl5pPr>
              <a:defRPr>
                <a:solidFill>
                  <a:srgbClr val="335E6F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7828C28-FB53-5144-86D3-7E4683BB90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2A3614A-6788-2248-B62D-2F2427733998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173" name="Picture 172" descr="at.png">
              <a:extLst>
                <a:ext uri="{FF2B5EF4-FFF2-40B4-BE49-F238E27FC236}">
                  <a16:creationId xmlns:a16="http://schemas.microsoft.com/office/drawing/2014/main" id="{584253CC-9B5C-FF46-B30D-58D9DD6486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Picture 173" descr="be.png">
              <a:extLst>
                <a:ext uri="{FF2B5EF4-FFF2-40B4-BE49-F238E27FC236}">
                  <a16:creationId xmlns:a16="http://schemas.microsoft.com/office/drawing/2014/main" id="{BE45153C-5281-8F4A-B7BC-531FF5B1BD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Picture 174" descr="ch.png">
              <a:extLst>
                <a:ext uri="{FF2B5EF4-FFF2-40B4-BE49-F238E27FC236}">
                  <a16:creationId xmlns:a16="http://schemas.microsoft.com/office/drawing/2014/main" id="{A65BBAFF-D167-5141-BB55-F82E11C074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Picture 175" descr="cz.png">
              <a:extLst>
                <a:ext uri="{FF2B5EF4-FFF2-40B4-BE49-F238E27FC236}">
                  <a16:creationId xmlns:a16="http://schemas.microsoft.com/office/drawing/2014/main" id="{8152B990-C28D-0246-BCB5-BCE8B2D8CD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" name="Picture 176" descr="de.png">
              <a:extLst>
                <a:ext uri="{FF2B5EF4-FFF2-40B4-BE49-F238E27FC236}">
                  <a16:creationId xmlns:a16="http://schemas.microsoft.com/office/drawing/2014/main" id="{D93F2E73-85F2-F74D-AD1F-8F4DAE75E0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Picture 177" descr="dk.png">
              <a:extLst>
                <a:ext uri="{FF2B5EF4-FFF2-40B4-BE49-F238E27FC236}">
                  <a16:creationId xmlns:a16="http://schemas.microsoft.com/office/drawing/2014/main" id="{5F37193D-D9BA-B043-9B85-864246FAD4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Picture 178" descr="ee.png">
              <a:extLst>
                <a:ext uri="{FF2B5EF4-FFF2-40B4-BE49-F238E27FC236}">
                  <a16:creationId xmlns:a16="http://schemas.microsoft.com/office/drawing/2014/main" id="{DC5FC4AE-6076-9742-A71F-062F550FC6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Picture 179" descr="es.png">
              <a:extLst>
                <a:ext uri="{FF2B5EF4-FFF2-40B4-BE49-F238E27FC236}">
                  <a16:creationId xmlns:a16="http://schemas.microsoft.com/office/drawing/2014/main" id="{3C9E6F73-CAD6-8845-B3B0-58C13B98D3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1" name="Picture 180" descr="fi.png">
              <a:extLst>
                <a:ext uri="{FF2B5EF4-FFF2-40B4-BE49-F238E27FC236}">
                  <a16:creationId xmlns:a16="http://schemas.microsoft.com/office/drawing/2014/main" id="{6D931B81-306F-7D40-A641-80EA433FFD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" name="Picture 181" descr="fr.png">
              <a:extLst>
                <a:ext uri="{FF2B5EF4-FFF2-40B4-BE49-F238E27FC236}">
                  <a16:creationId xmlns:a16="http://schemas.microsoft.com/office/drawing/2014/main" id="{4F58ED70-6399-A94F-BAF0-99A8CDEFD0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3" name="Picture 182" descr="gr.png">
              <a:extLst>
                <a:ext uri="{FF2B5EF4-FFF2-40B4-BE49-F238E27FC236}">
                  <a16:creationId xmlns:a16="http://schemas.microsoft.com/office/drawing/2014/main" id="{43007EED-AF95-4245-9D83-C61DF9BE24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Picture 183" descr="hu.png">
              <a:extLst>
                <a:ext uri="{FF2B5EF4-FFF2-40B4-BE49-F238E27FC236}">
                  <a16:creationId xmlns:a16="http://schemas.microsoft.com/office/drawing/2014/main" id="{6F1A4B9A-E1C7-924E-A682-C51BD0A3BD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Picture 184" descr="ie.png">
              <a:extLst>
                <a:ext uri="{FF2B5EF4-FFF2-40B4-BE49-F238E27FC236}">
                  <a16:creationId xmlns:a16="http://schemas.microsoft.com/office/drawing/2014/main" id="{0297B8F6-AA1D-054C-924B-D4488A85D66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6" name="Picture 185" descr="it.png">
              <a:extLst>
                <a:ext uri="{FF2B5EF4-FFF2-40B4-BE49-F238E27FC236}">
                  <a16:creationId xmlns:a16="http://schemas.microsoft.com/office/drawing/2014/main" id="{0E362650-F059-0E4B-95A1-3DCECE3C60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7" name="Picture 186" descr="lu.png">
              <a:extLst>
                <a:ext uri="{FF2B5EF4-FFF2-40B4-BE49-F238E27FC236}">
                  <a16:creationId xmlns:a16="http://schemas.microsoft.com/office/drawing/2014/main" id="{E5CD598B-D782-EA49-B9EF-E6C7FAF8B4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Picture 187" descr="nl.png">
              <a:extLst>
                <a:ext uri="{FF2B5EF4-FFF2-40B4-BE49-F238E27FC236}">
                  <a16:creationId xmlns:a16="http://schemas.microsoft.com/office/drawing/2014/main" id="{405531A4-257A-3D45-B079-69498C6960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Picture 188" descr="no.png">
              <a:extLst>
                <a:ext uri="{FF2B5EF4-FFF2-40B4-BE49-F238E27FC236}">
                  <a16:creationId xmlns:a16="http://schemas.microsoft.com/office/drawing/2014/main" id="{7EF2CB2B-377A-7C4D-9553-0EE371E5BB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Picture 189" descr="pl.png">
              <a:extLst>
                <a:ext uri="{FF2B5EF4-FFF2-40B4-BE49-F238E27FC236}">
                  <a16:creationId xmlns:a16="http://schemas.microsoft.com/office/drawing/2014/main" id="{ADDAAC74-208C-414F-9A7C-DAD25C8C92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1" name="Picture 190" descr="pt.png">
              <a:extLst>
                <a:ext uri="{FF2B5EF4-FFF2-40B4-BE49-F238E27FC236}">
                  <a16:creationId xmlns:a16="http://schemas.microsoft.com/office/drawing/2014/main" id="{44A5A0A8-C241-344D-9CA2-7957ED2A6A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91" descr="ro.png">
              <a:extLst>
                <a:ext uri="{FF2B5EF4-FFF2-40B4-BE49-F238E27FC236}">
                  <a16:creationId xmlns:a16="http://schemas.microsoft.com/office/drawing/2014/main" id="{056A814C-958E-C148-A92C-03064E5AB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92" descr="se.png">
              <a:extLst>
                <a:ext uri="{FF2B5EF4-FFF2-40B4-BE49-F238E27FC236}">
                  <a16:creationId xmlns:a16="http://schemas.microsoft.com/office/drawing/2014/main" id="{CE65DB58-E120-B04F-B853-02B2675F56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93" descr="uk.png">
              <a:extLst>
                <a:ext uri="{FF2B5EF4-FFF2-40B4-BE49-F238E27FC236}">
                  <a16:creationId xmlns:a16="http://schemas.microsoft.com/office/drawing/2014/main" id="{D18A8894-A6EC-A64D-9C37-9B8C395282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94" descr="ca.png">
              <a:extLst>
                <a:ext uri="{FF2B5EF4-FFF2-40B4-BE49-F238E27FC236}">
                  <a16:creationId xmlns:a16="http://schemas.microsoft.com/office/drawing/2014/main" id="{C82B025C-EC9C-1A4B-BD61-356DF95A05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7600AF9E-F5A2-B84E-85FF-0DE9991BB4E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197" name="Picture 196" descr="si.png">
              <a:extLst>
                <a:ext uri="{FF2B5EF4-FFF2-40B4-BE49-F238E27FC236}">
                  <a16:creationId xmlns:a16="http://schemas.microsoft.com/office/drawing/2014/main" id="{4B0581A1-7DD4-5541-A6BB-28E41300C32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79541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008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61A08BBE-5D70-DA4B-97D7-C86D7A5ABEF5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9A771E7-2D58-194C-A791-65ECD8AB5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6249"/>
          </a:xfrm>
        </p:spPr>
        <p:txBody>
          <a:bodyPr/>
          <a:lstStyle>
            <a:lvl1pPr>
              <a:defRPr>
                <a:solidFill>
                  <a:srgbClr val="76C8AE"/>
                </a:solidFill>
              </a:defRPr>
            </a:lvl1pPr>
            <a:lvl2pPr>
              <a:defRPr>
                <a:solidFill>
                  <a:srgbClr val="76C8AE"/>
                </a:solidFill>
              </a:defRPr>
            </a:lvl2pPr>
            <a:lvl3pPr>
              <a:defRPr>
                <a:solidFill>
                  <a:srgbClr val="76C8AE"/>
                </a:solidFill>
              </a:defRPr>
            </a:lvl3pPr>
            <a:lvl4pPr>
              <a:defRPr>
                <a:solidFill>
                  <a:srgbClr val="76C8AE"/>
                </a:solidFill>
              </a:defRPr>
            </a:lvl4pPr>
            <a:lvl5pPr>
              <a:defRPr>
                <a:solidFill>
                  <a:srgbClr val="76C8AE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D14AB66-7690-9640-BED0-3CA42831403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F6CB173-B6CB-ED4C-BB6E-B192CECEF952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173" name="Picture 172" descr="at.png">
              <a:extLst>
                <a:ext uri="{FF2B5EF4-FFF2-40B4-BE49-F238E27FC236}">
                  <a16:creationId xmlns:a16="http://schemas.microsoft.com/office/drawing/2014/main" id="{EA551FB3-F30A-014C-80D6-2704C1F663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Picture 173" descr="be.png">
              <a:extLst>
                <a:ext uri="{FF2B5EF4-FFF2-40B4-BE49-F238E27FC236}">
                  <a16:creationId xmlns:a16="http://schemas.microsoft.com/office/drawing/2014/main" id="{384B9253-EE84-764B-82E9-F659461761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Picture 174" descr="ch.png">
              <a:extLst>
                <a:ext uri="{FF2B5EF4-FFF2-40B4-BE49-F238E27FC236}">
                  <a16:creationId xmlns:a16="http://schemas.microsoft.com/office/drawing/2014/main" id="{752C153E-69B5-3B4D-96B0-761A90394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Picture 175" descr="cz.png">
              <a:extLst>
                <a:ext uri="{FF2B5EF4-FFF2-40B4-BE49-F238E27FC236}">
                  <a16:creationId xmlns:a16="http://schemas.microsoft.com/office/drawing/2014/main" id="{470A1ED1-B931-2C44-985B-010222D8E7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" name="Picture 176" descr="de.png">
              <a:extLst>
                <a:ext uri="{FF2B5EF4-FFF2-40B4-BE49-F238E27FC236}">
                  <a16:creationId xmlns:a16="http://schemas.microsoft.com/office/drawing/2014/main" id="{335B33C4-CF8E-8D4A-BDA7-6E3D7539EE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Picture 177" descr="dk.png">
              <a:extLst>
                <a:ext uri="{FF2B5EF4-FFF2-40B4-BE49-F238E27FC236}">
                  <a16:creationId xmlns:a16="http://schemas.microsoft.com/office/drawing/2014/main" id="{631AF28B-F560-9248-AFC3-EA322EA798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Picture 178" descr="ee.png">
              <a:extLst>
                <a:ext uri="{FF2B5EF4-FFF2-40B4-BE49-F238E27FC236}">
                  <a16:creationId xmlns:a16="http://schemas.microsoft.com/office/drawing/2014/main" id="{00867832-54BB-674B-AABA-00BD453427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Picture 179" descr="es.png">
              <a:extLst>
                <a:ext uri="{FF2B5EF4-FFF2-40B4-BE49-F238E27FC236}">
                  <a16:creationId xmlns:a16="http://schemas.microsoft.com/office/drawing/2014/main" id="{C26DD8E6-2DB0-4D4B-B68A-976ED030D6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1" name="Picture 180" descr="fi.png">
              <a:extLst>
                <a:ext uri="{FF2B5EF4-FFF2-40B4-BE49-F238E27FC236}">
                  <a16:creationId xmlns:a16="http://schemas.microsoft.com/office/drawing/2014/main" id="{95790166-BF1B-564D-AFAE-D9DF30AFD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" name="Picture 181" descr="fr.png">
              <a:extLst>
                <a:ext uri="{FF2B5EF4-FFF2-40B4-BE49-F238E27FC236}">
                  <a16:creationId xmlns:a16="http://schemas.microsoft.com/office/drawing/2014/main" id="{006E17F2-1548-9548-ACB0-FEED80280A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3" name="Picture 182" descr="gr.png">
              <a:extLst>
                <a:ext uri="{FF2B5EF4-FFF2-40B4-BE49-F238E27FC236}">
                  <a16:creationId xmlns:a16="http://schemas.microsoft.com/office/drawing/2014/main" id="{235A6156-83CE-644B-84F7-50883476E0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Picture 183" descr="hu.png">
              <a:extLst>
                <a:ext uri="{FF2B5EF4-FFF2-40B4-BE49-F238E27FC236}">
                  <a16:creationId xmlns:a16="http://schemas.microsoft.com/office/drawing/2014/main" id="{22E71396-ECA6-9242-831B-445E24E8C2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Picture 184" descr="ie.png">
              <a:extLst>
                <a:ext uri="{FF2B5EF4-FFF2-40B4-BE49-F238E27FC236}">
                  <a16:creationId xmlns:a16="http://schemas.microsoft.com/office/drawing/2014/main" id="{8020EFB5-52DE-B040-BB18-4A1FF88F5F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6" name="Picture 185" descr="it.png">
              <a:extLst>
                <a:ext uri="{FF2B5EF4-FFF2-40B4-BE49-F238E27FC236}">
                  <a16:creationId xmlns:a16="http://schemas.microsoft.com/office/drawing/2014/main" id="{3A758FE5-4022-5C45-951C-39CF723F8B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7" name="Picture 186" descr="lu.png">
              <a:extLst>
                <a:ext uri="{FF2B5EF4-FFF2-40B4-BE49-F238E27FC236}">
                  <a16:creationId xmlns:a16="http://schemas.microsoft.com/office/drawing/2014/main" id="{BE0DDB5F-75F4-4146-A65A-6BE348C1DD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Picture 187" descr="nl.png">
              <a:extLst>
                <a:ext uri="{FF2B5EF4-FFF2-40B4-BE49-F238E27FC236}">
                  <a16:creationId xmlns:a16="http://schemas.microsoft.com/office/drawing/2014/main" id="{4D2FCD63-5B62-1445-93DC-E1F898439E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Picture 188" descr="no.png">
              <a:extLst>
                <a:ext uri="{FF2B5EF4-FFF2-40B4-BE49-F238E27FC236}">
                  <a16:creationId xmlns:a16="http://schemas.microsoft.com/office/drawing/2014/main" id="{3E715264-F183-804B-B1E4-FD7F86D109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Picture 189" descr="pl.png">
              <a:extLst>
                <a:ext uri="{FF2B5EF4-FFF2-40B4-BE49-F238E27FC236}">
                  <a16:creationId xmlns:a16="http://schemas.microsoft.com/office/drawing/2014/main" id="{C92BC563-BE85-E74D-A455-63F6462B7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1" name="Picture 190" descr="pt.png">
              <a:extLst>
                <a:ext uri="{FF2B5EF4-FFF2-40B4-BE49-F238E27FC236}">
                  <a16:creationId xmlns:a16="http://schemas.microsoft.com/office/drawing/2014/main" id="{1DF8479F-DA33-FF4F-BBBC-AC381EA8963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91" descr="ro.png">
              <a:extLst>
                <a:ext uri="{FF2B5EF4-FFF2-40B4-BE49-F238E27FC236}">
                  <a16:creationId xmlns:a16="http://schemas.microsoft.com/office/drawing/2014/main" id="{81539D7A-3745-BA4E-B009-65878E2514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92" descr="se.png">
              <a:extLst>
                <a:ext uri="{FF2B5EF4-FFF2-40B4-BE49-F238E27FC236}">
                  <a16:creationId xmlns:a16="http://schemas.microsoft.com/office/drawing/2014/main" id="{9BE17C5C-619E-5D4F-864D-D1939DE9D0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93" descr="uk.png">
              <a:extLst>
                <a:ext uri="{FF2B5EF4-FFF2-40B4-BE49-F238E27FC236}">
                  <a16:creationId xmlns:a16="http://schemas.microsoft.com/office/drawing/2014/main" id="{1FC8FDA7-C4C2-434B-B994-EA82017FC5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94" descr="ca.png">
              <a:extLst>
                <a:ext uri="{FF2B5EF4-FFF2-40B4-BE49-F238E27FC236}">
                  <a16:creationId xmlns:a16="http://schemas.microsoft.com/office/drawing/2014/main" id="{33BA2489-126B-A540-8AFD-EB11DBC141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2D9F7493-9E8F-AD4D-9552-63D05986B69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197" name="Picture 196" descr="si.png">
              <a:extLst>
                <a:ext uri="{FF2B5EF4-FFF2-40B4-BE49-F238E27FC236}">
                  <a16:creationId xmlns:a16="http://schemas.microsoft.com/office/drawing/2014/main" id="{FCBA6C43-07FF-E141-B820-809A1A1D02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280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- Left">
    <p:bg>
      <p:bgPr>
        <a:solidFill>
          <a:srgbClr val="011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23" y="114415"/>
            <a:ext cx="7348373" cy="507831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7923" y="633785"/>
            <a:ext cx="7348373" cy="383182"/>
          </a:xfrm>
        </p:spPr>
        <p:txBody>
          <a:bodyPr wrap="square">
            <a:spAutoFit/>
          </a:bodyPr>
          <a:lstStyle>
            <a:lvl1pPr marL="0" indent="0" algn="l">
              <a:buNone/>
              <a:defRPr sz="1890">
                <a:solidFill>
                  <a:schemeClr val="accent1"/>
                </a:solidFill>
              </a:defRPr>
            </a:lvl1pPr>
            <a:lvl2pPr marL="308601" indent="0" algn="ctr">
              <a:buNone/>
              <a:defRPr sz="1350"/>
            </a:lvl2pPr>
            <a:lvl3pPr marL="617201" indent="0" algn="ctr">
              <a:buNone/>
              <a:defRPr sz="1215"/>
            </a:lvl3pPr>
            <a:lvl4pPr marL="925803" indent="0" algn="ctr">
              <a:buNone/>
              <a:defRPr sz="1080"/>
            </a:lvl4pPr>
            <a:lvl5pPr marL="1234403" indent="0" algn="ctr">
              <a:buNone/>
              <a:defRPr sz="1080"/>
            </a:lvl5pPr>
            <a:lvl6pPr marL="1543003" indent="0" algn="ctr">
              <a:buNone/>
              <a:defRPr sz="1080"/>
            </a:lvl6pPr>
            <a:lvl7pPr marL="1851603" indent="0" algn="ctr">
              <a:buNone/>
              <a:defRPr sz="1080"/>
            </a:lvl7pPr>
            <a:lvl8pPr marL="2160205" indent="0" algn="ctr">
              <a:buNone/>
              <a:defRPr sz="1080"/>
            </a:lvl8pPr>
            <a:lvl9pPr marL="2468806" indent="0" algn="ctr">
              <a:buNone/>
              <a:defRPr sz="108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246132" y="4677984"/>
            <a:ext cx="329431" cy="329430"/>
            <a:chOff x="186858" y="6096003"/>
            <a:chExt cx="580550" cy="580549"/>
          </a:xfrm>
          <a:solidFill>
            <a:srgbClr val="011E29">
              <a:alpha val="25000"/>
            </a:srgb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b="1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948">
                <a:solidFill>
                  <a:schemeClr val="tx1"/>
                </a:solidFill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2" y="4677985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945">
                <a:solidFill>
                  <a:schemeClr val="tx1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23402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1"/>
            <a:ext cx="9148924" cy="5143501"/>
          </a:xfrm>
          <a:prstGeom prst="rect">
            <a:avLst/>
          </a:prstGeom>
          <a:solidFill>
            <a:srgbClr val="960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A19D1F52-7906-AD4A-B780-043F23CACFC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DD3B0C-E39C-2649-9351-6C8A44BE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6250"/>
          </a:xfrm>
        </p:spPr>
        <p:txBody>
          <a:bodyPr/>
          <a:lstStyle>
            <a:lvl1pPr>
              <a:defRPr>
                <a:solidFill>
                  <a:srgbClr val="F1666A"/>
                </a:solidFill>
              </a:defRPr>
            </a:lvl1pPr>
            <a:lvl2pPr>
              <a:defRPr>
                <a:solidFill>
                  <a:srgbClr val="F1666A"/>
                </a:solidFill>
              </a:defRPr>
            </a:lvl2pPr>
            <a:lvl3pPr>
              <a:defRPr>
                <a:solidFill>
                  <a:srgbClr val="F1666A"/>
                </a:solidFill>
              </a:defRPr>
            </a:lvl3pPr>
            <a:lvl4pPr>
              <a:defRPr>
                <a:solidFill>
                  <a:srgbClr val="F1666A"/>
                </a:solidFill>
              </a:defRPr>
            </a:lvl4pPr>
            <a:lvl5pPr>
              <a:defRPr>
                <a:solidFill>
                  <a:srgbClr val="F1666A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61E3115-3303-9045-AC29-E05D095BD84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4829EC8-9F1D-F149-A219-804BBAF3FAE4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173" name="Picture 172" descr="at.png">
              <a:extLst>
                <a:ext uri="{FF2B5EF4-FFF2-40B4-BE49-F238E27FC236}">
                  <a16:creationId xmlns:a16="http://schemas.microsoft.com/office/drawing/2014/main" id="{C19983A8-7062-3F43-8A1D-37604D6D58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Picture 173" descr="be.png">
              <a:extLst>
                <a:ext uri="{FF2B5EF4-FFF2-40B4-BE49-F238E27FC236}">
                  <a16:creationId xmlns:a16="http://schemas.microsoft.com/office/drawing/2014/main" id="{A26B8D4A-247B-E24D-992C-A88A6B969B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Picture 174" descr="ch.png">
              <a:extLst>
                <a:ext uri="{FF2B5EF4-FFF2-40B4-BE49-F238E27FC236}">
                  <a16:creationId xmlns:a16="http://schemas.microsoft.com/office/drawing/2014/main" id="{BE5E6113-818D-FB49-B090-E19342F28C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Picture 175" descr="cz.png">
              <a:extLst>
                <a:ext uri="{FF2B5EF4-FFF2-40B4-BE49-F238E27FC236}">
                  <a16:creationId xmlns:a16="http://schemas.microsoft.com/office/drawing/2014/main" id="{1FE898A1-4B3A-2F42-A01B-183D128F32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" name="Picture 176" descr="de.png">
              <a:extLst>
                <a:ext uri="{FF2B5EF4-FFF2-40B4-BE49-F238E27FC236}">
                  <a16:creationId xmlns:a16="http://schemas.microsoft.com/office/drawing/2014/main" id="{57187CBC-5F64-3940-94C4-F4586E23B3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Picture 177" descr="dk.png">
              <a:extLst>
                <a:ext uri="{FF2B5EF4-FFF2-40B4-BE49-F238E27FC236}">
                  <a16:creationId xmlns:a16="http://schemas.microsoft.com/office/drawing/2014/main" id="{1A77F22F-4EA4-1B4E-AD85-83E6A9E6F0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Picture 178" descr="ee.png">
              <a:extLst>
                <a:ext uri="{FF2B5EF4-FFF2-40B4-BE49-F238E27FC236}">
                  <a16:creationId xmlns:a16="http://schemas.microsoft.com/office/drawing/2014/main" id="{C971E61C-3E5D-A44F-BB32-C135DCA402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Picture 179" descr="es.png">
              <a:extLst>
                <a:ext uri="{FF2B5EF4-FFF2-40B4-BE49-F238E27FC236}">
                  <a16:creationId xmlns:a16="http://schemas.microsoft.com/office/drawing/2014/main" id="{52BDB40C-C8F6-2F46-B22B-53159FB722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1" name="Picture 180" descr="fi.png">
              <a:extLst>
                <a:ext uri="{FF2B5EF4-FFF2-40B4-BE49-F238E27FC236}">
                  <a16:creationId xmlns:a16="http://schemas.microsoft.com/office/drawing/2014/main" id="{9A6C3A39-8815-6E46-A4A7-F1DF4D9460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" name="Picture 181" descr="fr.png">
              <a:extLst>
                <a:ext uri="{FF2B5EF4-FFF2-40B4-BE49-F238E27FC236}">
                  <a16:creationId xmlns:a16="http://schemas.microsoft.com/office/drawing/2014/main" id="{89C6B1C6-96B4-BB4A-8EF4-D905EBCDDB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3" name="Picture 182" descr="gr.png">
              <a:extLst>
                <a:ext uri="{FF2B5EF4-FFF2-40B4-BE49-F238E27FC236}">
                  <a16:creationId xmlns:a16="http://schemas.microsoft.com/office/drawing/2014/main" id="{1E8E5058-5837-0641-8ACC-2A22E98C61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Picture 183" descr="hu.png">
              <a:extLst>
                <a:ext uri="{FF2B5EF4-FFF2-40B4-BE49-F238E27FC236}">
                  <a16:creationId xmlns:a16="http://schemas.microsoft.com/office/drawing/2014/main" id="{9280B1B9-E87E-1A4F-891B-FE02DF8C84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Picture 184" descr="ie.png">
              <a:extLst>
                <a:ext uri="{FF2B5EF4-FFF2-40B4-BE49-F238E27FC236}">
                  <a16:creationId xmlns:a16="http://schemas.microsoft.com/office/drawing/2014/main" id="{E1DA4A09-1BBB-9841-8DDD-85AD266CEE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6" name="Picture 185" descr="it.png">
              <a:extLst>
                <a:ext uri="{FF2B5EF4-FFF2-40B4-BE49-F238E27FC236}">
                  <a16:creationId xmlns:a16="http://schemas.microsoft.com/office/drawing/2014/main" id="{9F861CE1-36F2-304A-BA2D-3B29B84F8D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7" name="Picture 186" descr="lu.png">
              <a:extLst>
                <a:ext uri="{FF2B5EF4-FFF2-40B4-BE49-F238E27FC236}">
                  <a16:creationId xmlns:a16="http://schemas.microsoft.com/office/drawing/2014/main" id="{0CC6F197-295E-AA48-9F54-5BB992E449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Picture 187" descr="nl.png">
              <a:extLst>
                <a:ext uri="{FF2B5EF4-FFF2-40B4-BE49-F238E27FC236}">
                  <a16:creationId xmlns:a16="http://schemas.microsoft.com/office/drawing/2014/main" id="{B2470C86-76A1-0747-82C7-81CE98BC13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Picture 188" descr="no.png">
              <a:extLst>
                <a:ext uri="{FF2B5EF4-FFF2-40B4-BE49-F238E27FC236}">
                  <a16:creationId xmlns:a16="http://schemas.microsoft.com/office/drawing/2014/main" id="{211EEA25-F325-7745-8745-5B5BBAC4FD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Picture 189" descr="pl.png">
              <a:extLst>
                <a:ext uri="{FF2B5EF4-FFF2-40B4-BE49-F238E27FC236}">
                  <a16:creationId xmlns:a16="http://schemas.microsoft.com/office/drawing/2014/main" id="{C156D6C9-FE9B-354E-A16F-294D149E41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1" name="Picture 190" descr="pt.png">
              <a:extLst>
                <a:ext uri="{FF2B5EF4-FFF2-40B4-BE49-F238E27FC236}">
                  <a16:creationId xmlns:a16="http://schemas.microsoft.com/office/drawing/2014/main" id="{5B31BF8B-99DC-4F4A-BB25-16401B2EE1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91" descr="ro.png">
              <a:extLst>
                <a:ext uri="{FF2B5EF4-FFF2-40B4-BE49-F238E27FC236}">
                  <a16:creationId xmlns:a16="http://schemas.microsoft.com/office/drawing/2014/main" id="{CC17C73D-B199-8446-8356-06B17E4651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92" descr="se.png">
              <a:extLst>
                <a:ext uri="{FF2B5EF4-FFF2-40B4-BE49-F238E27FC236}">
                  <a16:creationId xmlns:a16="http://schemas.microsoft.com/office/drawing/2014/main" id="{F8E7A4F7-C776-E44C-B459-792904B117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93" descr="uk.png">
              <a:extLst>
                <a:ext uri="{FF2B5EF4-FFF2-40B4-BE49-F238E27FC236}">
                  <a16:creationId xmlns:a16="http://schemas.microsoft.com/office/drawing/2014/main" id="{4F8273AC-F4CD-7B44-A339-1DFDEDA6D7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94" descr="ca.png">
              <a:extLst>
                <a:ext uri="{FF2B5EF4-FFF2-40B4-BE49-F238E27FC236}">
                  <a16:creationId xmlns:a16="http://schemas.microsoft.com/office/drawing/2014/main" id="{D054CC79-C8A4-6849-83FA-F64F0120C4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422BE5F0-9351-1F49-AD56-2D379D64F7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197" name="Picture 196" descr="si.png">
              <a:extLst>
                <a:ext uri="{FF2B5EF4-FFF2-40B4-BE49-F238E27FC236}">
                  <a16:creationId xmlns:a16="http://schemas.microsoft.com/office/drawing/2014/main" id="{12509DAF-C81C-B546-BCD1-6B1C5D6535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5892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5F3F0105-74A7-3F48-A708-DBA480D47395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DA19BBF-7A1B-C946-AFAB-AA5FF1EEE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61024"/>
          </a:xfrm>
        </p:spPr>
        <p:txBody>
          <a:bodyPr/>
          <a:lstStyle>
            <a:lvl1pPr>
              <a:defRPr>
                <a:solidFill>
                  <a:srgbClr val="FFCC4E"/>
                </a:solidFill>
              </a:defRPr>
            </a:lvl1pPr>
            <a:lvl2pPr>
              <a:defRPr>
                <a:solidFill>
                  <a:srgbClr val="FFCC4E"/>
                </a:solidFill>
              </a:defRPr>
            </a:lvl2pPr>
            <a:lvl3pPr>
              <a:defRPr>
                <a:solidFill>
                  <a:srgbClr val="FFCC4E"/>
                </a:solidFill>
              </a:defRPr>
            </a:lvl3pPr>
            <a:lvl4pPr>
              <a:defRPr>
                <a:solidFill>
                  <a:srgbClr val="FFCC4E"/>
                </a:solidFill>
              </a:defRPr>
            </a:lvl4pPr>
            <a:lvl5pPr>
              <a:defRPr>
                <a:solidFill>
                  <a:srgbClr val="FFCC4E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04BE09E-F3B3-F242-8C42-C6589CA8A05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5BF7BF6-3392-B144-8001-12FDDEF808F2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173" name="Picture 172" descr="at.png">
              <a:extLst>
                <a:ext uri="{FF2B5EF4-FFF2-40B4-BE49-F238E27FC236}">
                  <a16:creationId xmlns:a16="http://schemas.microsoft.com/office/drawing/2014/main" id="{A9274A80-DE14-534B-8E88-EB6B9AF811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Picture 173" descr="be.png">
              <a:extLst>
                <a:ext uri="{FF2B5EF4-FFF2-40B4-BE49-F238E27FC236}">
                  <a16:creationId xmlns:a16="http://schemas.microsoft.com/office/drawing/2014/main" id="{5C7C1A99-BE34-E948-80DE-BC4F3DA313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Picture 174" descr="ch.png">
              <a:extLst>
                <a:ext uri="{FF2B5EF4-FFF2-40B4-BE49-F238E27FC236}">
                  <a16:creationId xmlns:a16="http://schemas.microsoft.com/office/drawing/2014/main" id="{A0D8E890-179F-134F-A153-70684E8B9F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Picture 175" descr="cz.png">
              <a:extLst>
                <a:ext uri="{FF2B5EF4-FFF2-40B4-BE49-F238E27FC236}">
                  <a16:creationId xmlns:a16="http://schemas.microsoft.com/office/drawing/2014/main" id="{7FF2C21D-860C-3449-9C03-257D2590A3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" name="Picture 176" descr="de.png">
              <a:extLst>
                <a:ext uri="{FF2B5EF4-FFF2-40B4-BE49-F238E27FC236}">
                  <a16:creationId xmlns:a16="http://schemas.microsoft.com/office/drawing/2014/main" id="{F361ED7A-68E6-0E4D-9BC4-097D41D9FB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Picture 177" descr="dk.png">
              <a:extLst>
                <a:ext uri="{FF2B5EF4-FFF2-40B4-BE49-F238E27FC236}">
                  <a16:creationId xmlns:a16="http://schemas.microsoft.com/office/drawing/2014/main" id="{C424A9F5-069A-434E-8E83-3408A9C196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Picture 178" descr="ee.png">
              <a:extLst>
                <a:ext uri="{FF2B5EF4-FFF2-40B4-BE49-F238E27FC236}">
                  <a16:creationId xmlns:a16="http://schemas.microsoft.com/office/drawing/2014/main" id="{1B1CC685-FAA3-A248-AAB2-F20C3883BE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Picture 179" descr="es.png">
              <a:extLst>
                <a:ext uri="{FF2B5EF4-FFF2-40B4-BE49-F238E27FC236}">
                  <a16:creationId xmlns:a16="http://schemas.microsoft.com/office/drawing/2014/main" id="{B75A8634-06BC-094C-89BB-1D7B1C8973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1" name="Picture 180" descr="fi.png">
              <a:extLst>
                <a:ext uri="{FF2B5EF4-FFF2-40B4-BE49-F238E27FC236}">
                  <a16:creationId xmlns:a16="http://schemas.microsoft.com/office/drawing/2014/main" id="{D6307B4D-5DCF-B74D-A84C-DA63FB025A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" name="Picture 181" descr="fr.png">
              <a:extLst>
                <a:ext uri="{FF2B5EF4-FFF2-40B4-BE49-F238E27FC236}">
                  <a16:creationId xmlns:a16="http://schemas.microsoft.com/office/drawing/2014/main" id="{2691AFB8-3B77-0A4F-828F-4FE7F3613B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3" name="Picture 182" descr="gr.png">
              <a:extLst>
                <a:ext uri="{FF2B5EF4-FFF2-40B4-BE49-F238E27FC236}">
                  <a16:creationId xmlns:a16="http://schemas.microsoft.com/office/drawing/2014/main" id="{B33F68EE-435E-0244-8392-CD25D552D0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Picture 183" descr="hu.png">
              <a:extLst>
                <a:ext uri="{FF2B5EF4-FFF2-40B4-BE49-F238E27FC236}">
                  <a16:creationId xmlns:a16="http://schemas.microsoft.com/office/drawing/2014/main" id="{FE3CC19D-9F24-E44A-A693-0555D62C84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Picture 184" descr="ie.png">
              <a:extLst>
                <a:ext uri="{FF2B5EF4-FFF2-40B4-BE49-F238E27FC236}">
                  <a16:creationId xmlns:a16="http://schemas.microsoft.com/office/drawing/2014/main" id="{2786FEC6-B769-1D4E-B6B3-0D617EFC79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6" name="Picture 185" descr="it.png">
              <a:extLst>
                <a:ext uri="{FF2B5EF4-FFF2-40B4-BE49-F238E27FC236}">
                  <a16:creationId xmlns:a16="http://schemas.microsoft.com/office/drawing/2014/main" id="{FFF41234-4D97-8944-94E0-DB24DA9547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7" name="Picture 186" descr="lu.png">
              <a:extLst>
                <a:ext uri="{FF2B5EF4-FFF2-40B4-BE49-F238E27FC236}">
                  <a16:creationId xmlns:a16="http://schemas.microsoft.com/office/drawing/2014/main" id="{5CC9CE43-782F-B243-B0F2-A1F201A985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Picture 187" descr="nl.png">
              <a:extLst>
                <a:ext uri="{FF2B5EF4-FFF2-40B4-BE49-F238E27FC236}">
                  <a16:creationId xmlns:a16="http://schemas.microsoft.com/office/drawing/2014/main" id="{D541A120-0643-A34E-B774-D4AD5DC1AC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Picture 188" descr="no.png">
              <a:extLst>
                <a:ext uri="{FF2B5EF4-FFF2-40B4-BE49-F238E27FC236}">
                  <a16:creationId xmlns:a16="http://schemas.microsoft.com/office/drawing/2014/main" id="{EF8B4CE5-903D-2A49-961E-99890647F2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Picture 189" descr="pl.png">
              <a:extLst>
                <a:ext uri="{FF2B5EF4-FFF2-40B4-BE49-F238E27FC236}">
                  <a16:creationId xmlns:a16="http://schemas.microsoft.com/office/drawing/2014/main" id="{DD754616-3344-5C4C-80F5-3023168B3E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1" name="Picture 190" descr="pt.png">
              <a:extLst>
                <a:ext uri="{FF2B5EF4-FFF2-40B4-BE49-F238E27FC236}">
                  <a16:creationId xmlns:a16="http://schemas.microsoft.com/office/drawing/2014/main" id="{9976AFC9-2D5A-C54B-9CA7-A994E7CCC7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91" descr="ro.png">
              <a:extLst>
                <a:ext uri="{FF2B5EF4-FFF2-40B4-BE49-F238E27FC236}">
                  <a16:creationId xmlns:a16="http://schemas.microsoft.com/office/drawing/2014/main" id="{A7F9BD34-A5E5-A54D-80AD-7BB6BBA466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92" descr="se.png">
              <a:extLst>
                <a:ext uri="{FF2B5EF4-FFF2-40B4-BE49-F238E27FC236}">
                  <a16:creationId xmlns:a16="http://schemas.microsoft.com/office/drawing/2014/main" id="{903582D9-7119-CD44-BA81-A6FBFD1AE7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93" descr="uk.png">
              <a:extLst>
                <a:ext uri="{FF2B5EF4-FFF2-40B4-BE49-F238E27FC236}">
                  <a16:creationId xmlns:a16="http://schemas.microsoft.com/office/drawing/2014/main" id="{7F7A8D82-051C-C148-9664-C747BDB476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94" descr="ca.png">
              <a:extLst>
                <a:ext uri="{FF2B5EF4-FFF2-40B4-BE49-F238E27FC236}">
                  <a16:creationId xmlns:a16="http://schemas.microsoft.com/office/drawing/2014/main" id="{447F0220-5C4A-BE4B-B874-6CD8BB3810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570B4468-AA03-5247-BAAB-718BC1670B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197" name="Picture 196" descr="si.png">
              <a:extLst>
                <a:ext uri="{FF2B5EF4-FFF2-40B4-BE49-F238E27FC236}">
                  <a16:creationId xmlns:a16="http://schemas.microsoft.com/office/drawing/2014/main" id="{B3D3F122-B79E-FE4A-85D5-63B2D0A9F8D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705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006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31144C82-D053-8F4B-894B-EE0D394C022E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ECCC4E8-0B5E-9C4D-AB80-150457D92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>
            <a:lvl1pPr>
              <a:defRPr>
                <a:solidFill>
                  <a:srgbClr val="009BDB"/>
                </a:solidFill>
              </a:defRPr>
            </a:lvl1pPr>
            <a:lvl2pPr>
              <a:defRPr>
                <a:solidFill>
                  <a:srgbClr val="009BDB"/>
                </a:solidFill>
              </a:defRPr>
            </a:lvl2pPr>
            <a:lvl3pPr>
              <a:defRPr>
                <a:solidFill>
                  <a:srgbClr val="009BDB"/>
                </a:solidFill>
              </a:defRPr>
            </a:lvl3pPr>
            <a:lvl4pPr>
              <a:defRPr>
                <a:solidFill>
                  <a:srgbClr val="009BDB"/>
                </a:solidFill>
              </a:defRPr>
            </a:lvl4pPr>
            <a:lvl5pPr>
              <a:defRPr>
                <a:solidFill>
                  <a:srgbClr val="009BDB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F769265-2000-A745-853D-4F112CDCFBE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173" name="Group 172">
            <a:extLst>
              <a:ext uri="{FF2B5EF4-FFF2-40B4-BE49-F238E27FC236}">
                <a16:creationId xmlns:a16="http://schemas.microsoft.com/office/drawing/2014/main" id="{9C03ECFA-F0E6-3F43-AB7D-B1FC42BC6B83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174" name="Picture 173" descr="at.png">
              <a:extLst>
                <a:ext uri="{FF2B5EF4-FFF2-40B4-BE49-F238E27FC236}">
                  <a16:creationId xmlns:a16="http://schemas.microsoft.com/office/drawing/2014/main" id="{3824C34D-E8F4-6046-BAD3-FF544547B5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Picture 174" descr="be.png">
              <a:extLst>
                <a:ext uri="{FF2B5EF4-FFF2-40B4-BE49-F238E27FC236}">
                  <a16:creationId xmlns:a16="http://schemas.microsoft.com/office/drawing/2014/main" id="{D3C84D9E-605B-5C40-AC60-4287ECCFCF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Picture 175" descr="ch.png">
              <a:extLst>
                <a:ext uri="{FF2B5EF4-FFF2-40B4-BE49-F238E27FC236}">
                  <a16:creationId xmlns:a16="http://schemas.microsoft.com/office/drawing/2014/main" id="{C9081AC3-3B15-C74D-99C2-853A5909C01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" name="Picture 176" descr="cz.png">
              <a:extLst>
                <a:ext uri="{FF2B5EF4-FFF2-40B4-BE49-F238E27FC236}">
                  <a16:creationId xmlns:a16="http://schemas.microsoft.com/office/drawing/2014/main" id="{D25A0EC2-80AF-3549-B68D-0824059F9D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Picture 177" descr="de.png">
              <a:extLst>
                <a:ext uri="{FF2B5EF4-FFF2-40B4-BE49-F238E27FC236}">
                  <a16:creationId xmlns:a16="http://schemas.microsoft.com/office/drawing/2014/main" id="{01CFBFE7-56FE-7D43-8225-3FEC97C7E6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Picture 178" descr="dk.png">
              <a:extLst>
                <a:ext uri="{FF2B5EF4-FFF2-40B4-BE49-F238E27FC236}">
                  <a16:creationId xmlns:a16="http://schemas.microsoft.com/office/drawing/2014/main" id="{824EBC88-E0A5-4F40-8D70-4A191BB0E4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Picture 179" descr="ee.png">
              <a:extLst>
                <a:ext uri="{FF2B5EF4-FFF2-40B4-BE49-F238E27FC236}">
                  <a16:creationId xmlns:a16="http://schemas.microsoft.com/office/drawing/2014/main" id="{DF36E0EF-A035-434C-ACC2-1E0A85C951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1" name="Picture 180" descr="es.png">
              <a:extLst>
                <a:ext uri="{FF2B5EF4-FFF2-40B4-BE49-F238E27FC236}">
                  <a16:creationId xmlns:a16="http://schemas.microsoft.com/office/drawing/2014/main" id="{9855D420-8B9F-DB4D-BFFD-88B92FBC93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" name="Picture 181" descr="fi.png">
              <a:extLst>
                <a:ext uri="{FF2B5EF4-FFF2-40B4-BE49-F238E27FC236}">
                  <a16:creationId xmlns:a16="http://schemas.microsoft.com/office/drawing/2014/main" id="{D8DA4ED2-71BF-D54A-8729-667C353420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3" name="Picture 182" descr="fr.png">
              <a:extLst>
                <a:ext uri="{FF2B5EF4-FFF2-40B4-BE49-F238E27FC236}">
                  <a16:creationId xmlns:a16="http://schemas.microsoft.com/office/drawing/2014/main" id="{95700422-738E-3F43-9BD9-732D1F1CD5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Picture 183" descr="gr.png">
              <a:extLst>
                <a:ext uri="{FF2B5EF4-FFF2-40B4-BE49-F238E27FC236}">
                  <a16:creationId xmlns:a16="http://schemas.microsoft.com/office/drawing/2014/main" id="{3ADFE767-2157-EF4F-A55A-529EEB11A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Picture 184" descr="hu.png">
              <a:extLst>
                <a:ext uri="{FF2B5EF4-FFF2-40B4-BE49-F238E27FC236}">
                  <a16:creationId xmlns:a16="http://schemas.microsoft.com/office/drawing/2014/main" id="{94431EEF-3F6C-EB40-AB87-05DDC4908F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6" name="Picture 185" descr="ie.png">
              <a:extLst>
                <a:ext uri="{FF2B5EF4-FFF2-40B4-BE49-F238E27FC236}">
                  <a16:creationId xmlns:a16="http://schemas.microsoft.com/office/drawing/2014/main" id="{0F4742A7-B3EF-E940-8319-F483AEA930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7" name="Picture 186" descr="it.png">
              <a:extLst>
                <a:ext uri="{FF2B5EF4-FFF2-40B4-BE49-F238E27FC236}">
                  <a16:creationId xmlns:a16="http://schemas.microsoft.com/office/drawing/2014/main" id="{F916B730-76B6-7C44-B685-963A89AC4D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Picture 187" descr="lu.png">
              <a:extLst>
                <a:ext uri="{FF2B5EF4-FFF2-40B4-BE49-F238E27FC236}">
                  <a16:creationId xmlns:a16="http://schemas.microsoft.com/office/drawing/2014/main" id="{371EAC75-DE61-124E-801F-B188BAD04F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Picture 188" descr="nl.png">
              <a:extLst>
                <a:ext uri="{FF2B5EF4-FFF2-40B4-BE49-F238E27FC236}">
                  <a16:creationId xmlns:a16="http://schemas.microsoft.com/office/drawing/2014/main" id="{27CD426E-F43D-7A47-82F0-CE6F0A7451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Picture 189" descr="no.png">
              <a:extLst>
                <a:ext uri="{FF2B5EF4-FFF2-40B4-BE49-F238E27FC236}">
                  <a16:creationId xmlns:a16="http://schemas.microsoft.com/office/drawing/2014/main" id="{BFC941B5-B595-3545-9AE8-692D142F41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1" name="Picture 190" descr="pl.png">
              <a:extLst>
                <a:ext uri="{FF2B5EF4-FFF2-40B4-BE49-F238E27FC236}">
                  <a16:creationId xmlns:a16="http://schemas.microsoft.com/office/drawing/2014/main" id="{0ADF2A94-9206-EC4F-8756-8FE56F5E7F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91" descr="pt.png">
              <a:extLst>
                <a:ext uri="{FF2B5EF4-FFF2-40B4-BE49-F238E27FC236}">
                  <a16:creationId xmlns:a16="http://schemas.microsoft.com/office/drawing/2014/main" id="{111C1773-57A2-D846-A061-DCC7517332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92" descr="ro.png">
              <a:extLst>
                <a:ext uri="{FF2B5EF4-FFF2-40B4-BE49-F238E27FC236}">
                  <a16:creationId xmlns:a16="http://schemas.microsoft.com/office/drawing/2014/main" id="{20020476-0B2D-A04E-B153-DCADFDF58F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93" descr="se.png">
              <a:extLst>
                <a:ext uri="{FF2B5EF4-FFF2-40B4-BE49-F238E27FC236}">
                  <a16:creationId xmlns:a16="http://schemas.microsoft.com/office/drawing/2014/main" id="{B59E6C4B-8074-D841-A73A-F1B33B3C6E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94" descr="uk.png">
              <a:extLst>
                <a:ext uri="{FF2B5EF4-FFF2-40B4-BE49-F238E27FC236}">
                  <a16:creationId xmlns:a16="http://schemas.microsoft.com/office/drawing/2014/main" id="{D012AEDC-CFA2-5F45-B10F-82E3A1BBE4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6" name="Picture 195" descr="ca.png">
              <a:extLst>
                <a:ext uri="{FF2B5EF4-FFF2-40B4-BE49-F238E27FC236}">
                  <a16:creationId xmlns:a16="http://schemas.microsoft.com/office/drawing/2014/main" id="{0E4FB537-7180-1042-9D96-38B8DE330F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3F6A389A-CB86-8B42-AC65-749665029D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198" name="Picture 197" descr="si.png">
              <a:extLst>
                <a:ext uri="{FF2B5EF4-FFF2-40B4-BE49-F238E27FC236}">
                  <a16:creationId xmlns:a16="http://schemas.microsoft.com/office/drawing/2014/main" id="{F9AD2EBC-E00E-BF4A-9B91-0F4C777AC0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52793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rgbClr val="335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335E6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flipH="1">
            <a:off x="3514725" y="1508478"/>
            <a:ext cx="2114550" cy="2114276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3514724" y="3393154"/>
            <a:ext cx="2109586" cy="2358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5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3514723" y="1305017"/>
            <a:ext cx="2114552" cy="1961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82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825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01D068-9364-9848-89E9-73AD77FBF2D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14723" y="1531145"/>
            <a:ext cx="2114552" cy="176926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5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EA846BB-3E9A-6A43-8C02-4025B1D2255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514723" y="3305080"/>
            <a:ext cx="2114552" cy="3176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125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69572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3086" y="149150"/>
            <a:ext cx="717484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GB" sz="2200" b="0" dirty="0" smtClean="0">
                <a:solidFill>
                  <a:srgbClr val="0070C0"/>
                </a:solidFill>
                <a:latin typeface="Verdana"/>
                <a:ea typeface="+mj-ea"/>
                <a:cs typeface="Verdana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fi-FI"/>
              <a:t>Muokkaa perustyyl. napsautt.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55543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3086" y="149150"/>
            <a:ext cx="717484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GB" sz="2200" b="0" dirty="0" smtClean="0">
                <a:solidFill>
                  <a:srgbClr val="0070C0"/>
                </a:solidFill>
                <a:latin typeface="Verdana"/>
                <a:ea typeface="+mj-ea"/>
                <a:cs typeface="Verdana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78489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4361" y="2914652"/>
            <a:ext cx="7948800" cy="421975"/>
          </a:xfr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/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/>
          </p:nvPr>
        </p:nvSpPr>
        <p:spPr>
          <a:xfrm>
            <a:off x="587377" y="1856096"/>
            <a:ext cx="7947025" cy="5847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631825" y="4822034"/>
            <a:ext cx="50165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8" name="Picture 7" descr="16950723446_e7d8e1bfb9_o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2" b="48267"/>
          <a:stretch/>
        </p:blipFill>
        <p:spPr>
          <a:xfrm rot="5400000">
            <a:off x="2000251" y="-2000248"/>
            <a:ext cx="5143501" cy="914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8614"/>
          <a:stretch/>
        </p:blipFill>
        <p:spPr>
          <a:xfrm>
            <a:off x="7787919" y="156199"/>
            <a:ext cx="1210456" cy="468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98" b="-5313"/>
          <a:stretch/>
        </p:blipFill>
        <p:spPr>
          <a:xfrm>
            <a:off x="7790401" y="4899600"/>
            <a:ext cx="1196912" cy="1440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>
          <a:xfrm>
            <a:off x="165932" y="4789188"/>
            <a:ext cx="8824779" cy="0"/>
          </a:xfrm>
          <a:prstGeom prst="line">
            <a:avLst/>
          </a:prstGeom>
          <a:ln w="635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 userDrawn="1"/>
        </p:nvGrpSpPr>
        <p:grpSpPr>
          <a:xfrm>
            <a:off x="172269" y="4908008"/>
            <a:ext cx="6826666" cy="111519"/>
            <a:chOff x="172269" y="6621494"/>
            <a:chExt cx="6826666" cy="111519"/>
          </a:xfrm>
        </p:grpSpPr>
        <p:pic>
          <p:nvPicPr>
            <p:cNvPr id="64" name="Picture 63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64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65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4457701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Click to edit Master title style</a:t>
            </a:r>
            <a:endParaRPr lang="en-GB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>
              <a:defRPr baseline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4505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3088" y="133762"/>
            <a:ext cx="7174846" cy="46166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GB" sz="2400" b="0" dirty="0" smtClean="0">
                <a:solidFill>
                  <a:srgbClr val="0070C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1069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2" y="1254919"/>
            <a:ext cx="3889376" cy="32385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3" y="1254919"/>
            <a:ext cx="3888000" cy="32385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427569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- Left">
    <p:bg>
      <p:bgPr>
        <a:solidFill>
          <a:srgbClr val="011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246132" y="4677984"/>
            <a:ext cx="329431" cy="329430"/>
            <a:chOff x="186858" y="6096003"/>
            <a:chExt cx="580550" cy="580549"/>
          </a:xfrm>
          <a:solidFill>
            <a:srgbClr val="011E29">
              <a:alpha val="25000"/>
            </a:srgbClr>
          </a:solidFill>
        </p:grpSpPr>
        <p:sp>
          <p:nvSpPr>
            <p:cNvPr id="7" name="Rectangle 6"/>
            <p:cNvSpPr/>
            <p:nvPr userDrawn="1"/>
          </p:nvSpPr>
          <p:spPr>
            <a:xfrm>
              <a:off x="186859" y="6096003"/>
              <a:ext cx="580549" cy="5805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80" b="1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86858" y="6612049"/>
              <a:ext cx="580549" cy="6450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948">
                <a:solidFill>
                  <a:schemeClr val="tx1"/>
                </a:solidFill>
              </a:endParaRPr>
            </a:p>
          </p:txBody>
        </p:sp>
      </p:grp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46132" y="4677985"/>
            <a:ext cx="329431" cy="292828"/>
          </a:xfrm>
          <a:prstGeom prst="rect">
            <a:avLst/>
          </a:prstGeom>
        </p:spPr>
        <p:txBody>
          <a:bodyPr anchor="ctr"/>
          <a:lstStyle>
            <a:lvl1pPr algn="ctr">
              <a:defRPr sz="945">
                <a:solidFill>
                  <a:schemeClr val="tx1"/>
                </a:solidFill>
              </a:defRPr>
            </a:lvl1pPr>
          </a:lstStyle>
          <a:p>
            <a:fld id="{F68327C5-B821-4FE9-A59A-A60D9EB59A9A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2"/>
            <a:ext cx="821616" cy="8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7422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123" y="1250100"/>
            <a:ext cx="3895200" cy="37260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50156"/>
            <a:ext cx="3896416" cy="37149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178" indent="0">
              <a:buNone/>
              <a:defRPr sz="2000" b="1"/>
            </a:lvl2pPr>
            <a:lvl3pPr marL="914355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4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9"/>
            <a:ext cx="3898900" cy="28622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619200" y="1630803"/>
            <a:ext cx="3898900" cy="28622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3088" y="133763"/>
            <a:ext cx="7174846" cy="46166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245516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06236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4361" y="2914650"/>
            <a:ext cx="7948800" cy="421975"/>
          </a:xfr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/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/>
          </p:nvPr>
        </p:nvSpPr>
        <p:spPr>
          <a:xfrm>
            <a:off x="587375" y="1856096"/>
            <a:ext cx="7947025" cy="5847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631825" y="4822032"/>
            <a:ext cx="50165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8" name="Picture 7" descr="16950723446_e7d8e1bfb9_o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2" b="48267"/>
          <a:stretch/>
        </p:blipFill>
        <p:spPr>
          <a:xfrm rot="5400000">
            <a:off x="2000249" y="-2000250"/>
            <a:ext cx="5143501" cy="91440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8614"/>
          <a:stretch/>
        </p:blipFill>
        <p:spPr>
          <a:xfrm>
            <a:off x="7787917" y="156199"/>
            <a:ext cx="1210456" cy="468000"/>
          </a:xfrm>
          <a:prstGeom prst="rect">
            <a:avLst/>
          </a:prstGeom>
        </p:spPr>
      </p:pic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162824" y="4571668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endParaRPr lang="en-GB" sz="800" noProof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98" b="-5313"/>
          <a:stretch/>
        </p:blipFill>
        <p:spPr>
          <a:xfrm>
            <a:off x="7790400" y="4899600"/>
            <a:ext cx="1196912" cy="1440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>
          <a:xfrm>
            <a:off x="165932" y="4789188"/>
            <a:ext cx="8824779" cy="0"/>
          </a:xfrm>
          <a:prstGeom prst="line">
            <a:avLst/>
          </a:prstGeom>
          <a:ln w="635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 userDrawn="1"/>
        </p:nvGrpSpPr>
        <p:grpSpPr>
          <a:xfrm>
            <a:off x="172269" y="4908007"/>
            <a:ext cx="6826666" cy="111519"/>
            <a:chOff x="172269" y="6621494"/>
            <a:chExt cx="6826666" cy="111519"/>
          </a:xfrm>
        </p:grpSpPr>
        <p:pic>
          <p:nvPicPr>
            <p:cNvPr id="64" name="Picture 63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64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65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462614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>
              <a:defRPr baseline="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9246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3086" y="149150"/>
            <a:ext cx="717484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GB" sz="2200" b="0" dirty="0" smtClean="0">
                <a:solidFill>
                  <a:srgbClr val="0070C0"/>
                </a:solidFill>
                <a:latin typeface="Verdana"/>
                <a:ea typeface="+mj-ea"/>
                <a:cs typeface="Verdana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2947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2472362"/>
            <a:ext cx="7789050" cy="1323439"/>
          </a:xfrm>
        </p:spPr>
        <p:txBody>
          <a:bodyPr anchor="t"/>
          <a:lstStyle>
            <a:lvl1pPr algn="l">
              <a:defRPr sz="4000" b="0" cap="all">
                <a:solidFill>
                  <a:srgbClr val="0098DB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347221"/>
            <a:ext cx="778905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4575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254919"/>
            <a:ext cx="3889376" cy="32385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3" y="1254919"/>
            <a:ext cx="3888000" cy="32385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906136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123" y="1250100"/>
            <a:ext cx="3895200" cy="37260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50156"/>
            <a:ext cx="3896416" cy="37149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7"/>
            <a:ext cx="3898900" cy="28622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619200" y="1630801"/>
            <a:ext cx="3898900" cy="28622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3086" y="149150"/>
            <a:ext cx="7174846" cy="430887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3810225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667559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1250157"/>
            <a:ext cx="4968875" cy="3243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125" y="1250101"/>
            <a:ext cx="2846388" cy="32432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3086" y="149150"/>
            <a:ext cx="7174846" cy="430887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79741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4330862"/>
            <a:ext cx="821616" cy="8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145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000" y="3724872"/>
            <a:ext cx="5932800" cy="307777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01787" y="1250156"/>
            <a:ext cx="5932488" cy="25431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2000" y="4029076"/>
            <a:ext cx="5932800" cy="4643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57845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16950723446_e7d8e1bfb9_o.jpg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2" b="48267"/>
          <a:stretch/>
        </p:blipFill>
        <p:spPr>
          <a:xfrm rot="5400000">
            <a:off x="2000248" y="-2000251"/>
            <a:ext cx="5143501" cy="91440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300B2A-FA06-0A4F-934E-0CA1A4878070}"/>
              </a:ext>
            </a:extLst>
          </p:cNvPr>
          <p:cNvSpPr/>
          <p:nvPr userDrawn="1"/>
        </p:nvSpPr>
        <p:spPr>
          <a:xfrm>
            <a:off x="1" y="-1"/>
            <a:ext cx="9143999" cy="5143501"/>
          </a:xfrm>
          <a:prstGeom prst="rect">
            <a:avLst/>
          </a:prstGeom>
          <a:gradFill>
            <a:gsLst>
              <a:gs pos="100000">
                <a:srgbClr val="003249">
                  <a:alpha val="85000"/>
                </a:srgbClr>
              </a:gs>
              <a:gs pos="50000">
                <a:srgbClr val="003249">
                  <a:alpha val="0"/>
                </a:srgbClr>
              </a:gs>
              <a:gs pos="0">
                <a:srgbClr val="003249">
                  <a:alpha val="8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8C186663-9C02-2947-9ABE-9623D7AFA466}"/>
              </a:ext>
            </a:extLst>
          </p:cNvPr>
          <p:cNvSpPr/>
          <p:nvPr userDrawn="1"/>
        </p:nvSpPr>
        <p:spPr>
          <a:xfrm rot="2700000">
            <a:off x="-2837247" y="3558114"/>
            <a:ext cx="4706100" cy="10798460"/>
          </a:xfrm>
          <a:custGeom>
            <a:avLst/>
            <a:gdLst>
              <a:gd name="connsiteX0" fmla="*/ 3137400 w 6274800"/>
              <a:gd name="connsiteY0" fmla="*/ 0 h 14397947"/>
              <a:gd name="connsiteX1" fmla="*/ 6274800 w 6274800"/>
              <a:gd name="connsiteY1" fmla="*/ 3137400 h 14397947"/>
              <a:gd name="connsiteX2" fmla="*/ 6274717 w 6274800"/>
              <a:gd name="connsiteY2" fmla="*/ 3137400 h 14397947"/>
              <a:gd name="connsiteX3" fmla="*/ 6274717 w 6274800"/>
              <a:gd name="connsiteY3" fmla="*/ 14397947 h 14397947"/>
              <a:gd name="connsiteX4" fmla="*/ 0 w 6274800"/>
              <a:gd name="connsiteY4" fmla="*/ 14397947 h 14397947"/>
              <a:gd name="connsiteX5" fmla="*/ 0 w 6274800"/>
              <a:gd name="connsiteY5" fmla="*/ 3137400 h 1439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4800" h="14397947">
                <a:moveTo>
                  <a:pt x="3137400" y="0"/>
                </a:moveTo>
                <a:lnTo>
                  <a:pt x="6274800" y="3137400"/>
                </a:lnTo>
                <a:lnTo>
                  <a:pt x="6274717" y="3137400"/>
                </a:lnTo>
                <a:lnTo>
                  <a:pt x="6274717" y="14397947"/>
                </a:lnTo>
                <a:lnTo>
                  <a:pt x="0" y="14397947"/>
                </a:lnTo>
                <a:lnTo>
                  <a:pt x="0" y="3137400"/>
                </a:lnTo>
                <a:close/>
              </a:path>
            </a:pathLst>
          </a:custGeom>
          <a:gradFill flip="none" rotWithShape="1">
            <a:gsLst>
              <a:gs pos="0">
                <a:srgbClr val="003249"/>
              </a:gs>
              <a:gs pos="100000">
                <a:srgbClr val="00324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35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73CB4B-0A82-8C4D-AC01-03AC894D315B}"/>
              </a:ext>
            </a:extLst>
          </p:cNvPr>
          <p:cNvGrpSpPr/>
          <p:nvPr userDrawn="1"/>
        </p:nvGrpSpPr>
        <p:grpSpPr>
          <a:xfrm>
            <a:off x="331696" y="2592637"/>
            <a:ext cx="8865362" cy="2227791"/>
            <a:chOff x="442260" y="3600153"/>
            <a:chExt cx="11820483" cy="2970388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6C29012-AB86-234C-B350-46DB34144B32}"/>
                </a:ext>
              </a:extLst>
            </p:cNvPr>
            <p:cNvCxnSpPr/>
            <p:nvPr userDrawn="1"/>
          </p:nvCxnSpPr>
          <p:spPr>
            <a:xfrm flipV="1">
              <a:off x="930228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9B4E9D0-2992-1548-B5C3-6ACEF04FF5E6}"/>
                </a:ext>
              </a:extLst>
            </p:cNvPr>
            <p:cNvCxnSpPr/>
            <p:nvPr userDrawn="1"/>
          </p:nvCxnSpPr>
          <p:spPr>
            <a:xfrm flipV="1">
              <a:off x="877305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32E518E-6E31-D94C-8657-D5ED62DA1D78}"/>
                </a:ext>
              </a:extLst>
            </p:cNvPr>
            <p:cNvCxnSpPr/>
            <p:nvPr userDrawn="1"/>
          </p:nvCxnSpPr>
          <p:spPr>
            <a:xfrm flipV="1">
              <a:off x="8235524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15AB4E-8820-8E46-8E0A-9C5D7AE28C74}"/>
                </a:ext>
              </a:extLst>
            </p:cNvPr>
            <p:cNvCxnSpPr/>
            <p:nvPr userDrawn="1"/>
          </p:nvCxnSpPr>
          <p:spPr>
            <a:xfrm flipV="1">
              <a:off x="78660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C4C25F-499B-B648-B459-97E98A180E32}"/>
                </a:ext>
              </a:extLst>
            </p:cNvPr>
            <p:cNvCxnSpPr/>
            <p:nvPr userDrawn="1"/>
          </p:nvCxnSpPr>
          <p:spPr>
            <a:xfrm flipV="1">
              <a:off x="7498863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10C25E9-880B-4149-9FBE-E43FF45A6F6D}"/>
                </a:ext>
              </a:extLst>
            </p:cNvPr>
            <p:cNvCxnSpPr/>
            <p:nvPr userDrawn="1"/>
          </p:nvCxnSpPr>
          <p:spPr>
            <a:xfrm flipV="1">
              <a:off x="7127208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0D35586-5010-A941-B5B5-80297D70ECD1}"/>
                </a:ext>
              </a:extLst>
            </p:cNvPr>
            <p:cNvCxnSpPr/>
            <p:nvPr userDrawn="1"/>
          </p:nvCxnSpPr>
          <p:spPr>
            <a:xfrm flipV="1">
              <a:off x="675865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74B2857-6FEE-C247-986B-6758164EA433}"/>
                </a:ext>
              </a:extLst>
            </p:cNvPr>
            <p:cNvCxnSpPr/>
            <p:nvPr userDrawn="1"/>
          </p:nvCxnSpPr>
          <p:spPr>
            <a:xfrm flipV="1">
              <a:off x="638946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A515BDA-C3F1-8E46-9F2C-5F4EC447FE9F}"/>
                </a:ext>
              </a:extLst>
            </p:cNvPr>
            <p:cNvCxnSpPr/>
            <p:nvPr userDrawn="1"/>
          </p:nvCxnSpPr>
          <p:spPr>
            <a:xfrm flipV="1">
              <a:off x="6009868" y="3607282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FA7033-6618-CC4F-97C4-AE4A8374CE86}"/>
                </a:ext>
              </a:extLst>
            </p:cNvPr>
            <p:cNvCxnSpPr/>
            <p:nvPr userDrawn="1"/>
          </p:nvCxnSpPr>
          <p:spPr>
            <a:xfrm flipV="1">
              <a:off x="56439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1ABDA0D-DCED-6143-B3CD-3A5D0CDC26DC}"/>
                </a:ext>
              </a:extLst>
            </p:cNvPr>
            <p:cNvCxnSpPr/>
            <p:nvPr userDrawn="1"/>
          </p:nvCxnSpPr>
          <p:spPr>
            <a:xfrm flipV="1">
              <a:off x="526926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8C5D30-67AB-F740-9F75-370FEED952F6}"/>
                </a:ext>
              </a:extLst>
            </p:cNvPr>
            <p:cNvCxnSpPr/>
            <p:nvPr userDrawn="1"/>
          </p:nvCxnSpPr>
          <p:spPr>
            <a:xfrm flipV="1">
              <a:off x="48896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D4BEF30-8ECA-544D-83CF-2DBCFAB55716}"/>
                </a:ext>
              </a:extLst>
            </p:cNvPr>
            <p:cNvCxnSpPr/>
            <p:nvPr userDrawn="1"/>
          </p:nvCxnSpPr>
          <p:spPr>
            <a:xfrm flipV="1">
              <a:off x="452332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E877375-0390-2243-B2C3-F7BCE4F5C13B}"/>
                </a:ext>
              </a:extLst>
            </p:cNvPr>
            <p:cNvCxnSpPr/>
            <p:nvPr userDrawn="1"/>
          </p:nvCxnSpPr>
          <p:spPr>
            <a:xfrm flipV="1">
              <a:off x="415592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EE610C2-0477-BE4F-A9D6-CC842CB883A3}"/>
                </a:ext>
              </a:extLst>
            </p:cNvPr>
            <p:cNvCxnSpPr/>
            <p:nvPr userDrawn="1"/>
          </p:nvCxnSpPr>
          <p:spPr>
            <a:xfrm flipV="1">
              <a:off x="3786582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E43939-C6E7-144C-A66B-6BA69C58B807}"/>
                </a:ext>
              </a:extLst>
            </p:cNvPr>
            <p:cNvCxnSpPr/>
            <p:nvPr userDrawn="1"/>
          </p:nvCxnSpPr>
          <p:spPr>
            <a:xfrm flipV="1">
              <a:off x="342049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FC9BF21-0A23-9D4A-8B27-0759F2592A53}"/>
                </a:ext>
              </a:extLst>
            </p:cNvPr>
            <p:cNvCxnSpPr/>
            <p:nvPr userDrawn="1"/>
          </p:nvCxnSpPr>
          <p:spPr>
            <a:xfrm flipV="1">
              <a:off x="305109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296623A-2D87-474C-A7BA-442F857FC686}"/>
                </a:ext>
              </a:extLst>
            </p:cNvPr>
            <p:cNvCxnSpPr/>
            <p:nvPr userDrawn="1"/>
          </p:nvCxnSpPr>
          <p:spPr>
            <a:xfrm flipV="1">
              <a:off x="267428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C632FBD-C94F-504A-9C58-050D2FCC5FC9}"/>
                </a:ext>
              </a:extLst>
            </p:cNvPr>
            <p:cNvCxnSpPr/>
            <p:nvPr userDrawn="1"/>
          </p:nvCxnSpPr>
          <p:spPr>
            <a:xfrm flipV="1">
              <a:off x="23085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C0D9E5-ACE8-964C-A4CD-0D32893A09EE}"/>
                </a:ext>
              </a:extLst>
            </p:cNvPr>
            <p:cNvCxnSpPr/>
            <p:nvPr userDrawn="1"/>
          </p:nvCxnSpPr>
          <p:spPr>
            <a:xfrm flipV="1">
              <a:off x="193107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A9158A1-F9CF-604C-BCD0-5B5179B86729}"/>
                </a:ext>
              </a:extLst>
            </p:cNvPr>
            <p:cNvCxnSpPr/>
            <p:nvPr userDrawn="1"/>
          </p:nvCxnSpPr>
          <p:spPr>
            <a:xfrm flipV="1">
              <a:off x="155844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938F5E-2375-8248-BF69-A351ADD7064B}"/>
                </a:ext>
              </a:extLst>
            </p:cNvPr>
            <p:cNvCxnSpPr/>
            <p:nvPr userDrawn="1"/>
          </p:nvCxnSpPr>
          <p:spPr>
            <a:xfrm flipV="1">
              <a:off x="11883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EBA838-3961-A040-8484-A0E77C399771}"/>
                </a:ext>
              </a:extLst>
            </p:cNvPr>
            <p:cNvCxnSpPr/>
            <p:nvPr userDrawn="1"/>
          </p:nvCxnSpPr>
          <p:spPr>
            <a:xfrm flipV="1">
              <a:off x="81408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7907426-5D06-DF4B-8BAD-F0F4180A86BA}"/>
                </a:ext>
              </a:extLst>
            </p:cNvPr>
            <p:cNvCxnSpPr/>
            <p:nvPr userDrawn="1"/>
          </p:nvCxnSpPr>
          <p:spPr>
            <a:xfrm flipV="1">
              <a:off x="4422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E8E9E4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5F1F827-F20B-2049-AB7D-6EBF9B5960C3}"/>
              </a:ext>
            </a:extLst>
          </p:cNvPr>
          <p:cNvCxnSpPr>
            <a:cxnSpLocks/>
          </p:cNvCxnSpPr>
          <p:nvPr userDrawn="1"/>
        </p:nvCxnSpPr>
        <p:spPr>
          <a:xfrm>
            <a:off x="164765" y="3947713"/>
            <a:ext cx="880331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265F6E0-D659-2A48-A5FB-6EE185BF2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319" y="3520566"/>
            <a:ext cx="8805758" cy="422834"/>
          </a:xfrm>
        </p:spPr>
        <p:txBody>
          <a:bodyPr anchor="b" anchorCtr="0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A3375C-AD7C-0F4A-9A24-880CB1348D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3754" y="3956340"/>
            <a:ext cx="1946102" cy="848781"/>
          </a:xfrm>
        </p:spPr>
        <p:txBody>
          <a:bodyPr lIns="0" rIns="0" anchor="ctr"/>
          <a:lstStyle>
            <a:lvl1pPr algn="r">
              <a:lnSpc>
                <a:spcPct val="150000"/>
              </a:lnSpc>
              <a:defRPr sz="75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Name Surname</a:t>
            </a:r>
          </a:p>
          <a:p>
            <a:pPr lvl="0"/>
            <a:r>
              <a:rPr lang="it-IT" dirty="0" err="1"/>
              <a:t>Where</a:t>
            </a:r>
            <a:r>
              <a:rPr lang="it-IT" dirty="0"/>
              <a:t> are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  <a:p>
            <a:pPr lvl="0"/>
            <a:r>
              <a:rPr lang="it-IT" dirty="0"/>
              <a:t>DD/MM/YYYY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04D7138-AD9C-C946-BD30-C3547A00250F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9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64283 -1.1435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5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6" grpId="0"/>
      <p:bldP spid="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E2B681B-3E4B-354E-896C-9E7F61EBC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 b="794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68F92FD-2519-D543-9089-A37EB34C04EF}"/>
              </a:ext>
            </a:extLst>
          </p:cNvPr>
          <p:cNvSpPr/>
          <p:nvPr userDrawn="1"/>
        </p:nvSpPr>
        <p:spPr>
          <a:xfrm>
            <a:off x="0" y="0"/>
            <a:ext cx="9148924" cy="51435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lt1">
                  <a:alpha val="60000"/>
                </a:schemeClr>
              </a:solidFill>
            </a:endParaRPr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"/>
          <p:cNvSpPr>
            <a:spLocks noGrp="1" noChangeArrowheads="1"/>
          </p:cNvSpPr>
          <p:nvPr userDrawn="1"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7472B44-2D02-5949-9E0B-52A429F6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A42A45F-67BE-BD4F-B645-969DFC49076B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9068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CCE86EE-FAF5-8242-9AAA-84B411A46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68F92FD-2519-D543-9089-A37EB34C04EF}"/>
              </a:ext>
            </a:extLst>
          </p:cNvPr>
          <p:cNvSpPr/>
          <p:nvPr userDrawn="1"/>
        </p:nvSpPr>
        <p:spPr>
          <a:xfrm>
            <a:off x="0" y="0"/>
            <a:ext cx="9148924" cy="51435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>
              <a:solidFill>
                <a:schemeClr val="lt1">
                  <a:alpha val="60000"/>
                </a:schemeClr>
              </a:solidFill>
            </a:endParaRPr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6">
            <a:extLst>
              <a:ext uri="{FF2B5EF4-FFF2-40B4-BE49-F238E27FC236}">
                <a16:creationId xmlns:a16="http://schemas.microsoft.com/office/drawing/2014/main" id="{888E3B14-3793-5D4B-93AB-F1D2640DCC2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4A229B3-FF58-3440-B102-C3CCFC26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7E24DB6-78A7-4845-8831-1235460FBD3D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363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 BG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E1A4AD3-76D1-0746-83B3-49CBFBCC32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3"/>
          <a:stretch/>
        </p:blipFill>
        <p:spPr>
          <a:xfrm>
            <a:off x="1" y="-1"/>
            <a:ext cx="9143999" cy="5143501"/>
          </a:xfrm>
          <a:prstGeom prst="rect">
            <a:avLst/>
          </a:prstGeom>
        </p:spPr>
      </p:pic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1287EEBF-0EDA-9340-A30E-4FA560184038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A03961FB-0416-4444-90C7-335CE570E2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2DB9BC1-7E39-DF4B-B964-008B6B272F90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78975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4C111F-6A99-EE45-91A9-BAEA7672C878}"/>
              </a:ext>
            </a:extLst>
          </p:cNvPr>
          <p:cNvGrpSpPr/>
          <p:nvPr userDrawn="1"/>
        </p:nvGrpSpPr>
        <p:grpSpPr>
          <a:xfrm>
            <a:off x="-4924" y="-1"/>
            <a:ext cx="9201982" cy="5143500"/>
            <a:chOff x="-6566" y="-1"/>
            <a:chExt cx="12269309" cy="685800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FDEDD14-D71C-FA46-B659-781FB04D4CD6}"/>
                </a:ext>
              </a:extLst>
            </p:cNvPr>
            <p:cNvSpPr/>
            <p:nvPr userDrawn="1"/>
          </p:nvSpPr>
          <p:spPr>
            <a:xfrm>
              <a:off x="-6566" y="-1"/>
              <a:ext cx="12198565" cy="6858000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73CB4B-0A82-8C4D-AC01-03AC894D315B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29012-AB86-234C-B350-46DB34144B32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9B4E9D0-2992-1548-B5C3-6ACEF04FF5E6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32E518E-6E31-D94C-8657-D5ED62DA1D78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15AB4E-8820-8E46-8E0A-9C5D7AE28C74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DDC4C25F-499B-B648-B459-97E98A180E32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0C25E9-880B-4149-9FBE-E43FF45A6F6D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0D35586-5010-A941-B5B5-80297D70ECD1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74B2857-6FEE-C247-986B-6758164EA43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A515BDA-C3F1-8E46-9F2C-5F4EC447FE9F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DFA7033-6618-CC4F-97C4-AE4A8374CE86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ABDA0D-DCED-6143-B3CD-3A5D0CDC26DC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48C5D30-67AB-F740-9F75-370FEED952F6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D4BEF30-8ECA-544D-83CF-2DBCFAB55716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E877375-0390-2243-B2C3-F7BCE4F5C13B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EE610C2-0477-BE4F-A9D6-CC842CB883A3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BE43939-C6E7-144C-A66B-6BA69C58B807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FC9BF21-0A23-9D4A-8B27-0759F2592A53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296623A-2D87-474C-A7BA-442F857FC68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EC632FBD-C94F-504A-9C58-050D2FCC5FC9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1C0D9E5-ACE8-964C-A4CD-0D32893A09EE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A9158A1-F9CF-604C-BCD0-5B5179B86729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6938F5E-2375-8248-BF69-A351ADD7064B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2EBA838-3961-A040-8484-A0E77C399771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7907426-5D06-DF4B-8BAD-F0F4180A86BA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A3EA04B-9705-5447-BA51-0DE6D96B4A59}"/>
              </a:ext>
            </a:extLst>
          </p:cNvPr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Rectangle 6">
            <a:extLst>
              <a:ext uri="{FF2B5EF4-FFF2-40B4-BE49-F238E27FC236}">
                <a16:creationId xmlns:a16="http://schemas.microsoft.com/office/drawing/2014/main" id="{AEB551CF-2079-1143-8BDA-FEB21A64A21E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96" name="Content Placeholder 2">
            <a:extLst>
              <a:ext uri="{FF2B5EF4-FFF2-40B4-BE49-F238E27FC236}">
                <a16:creationId xmlns:a16="http://schemas.microsoft.com/office/drawing/2014/main" id="{F021545F-0645-6340-A8C0-98EBAD673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6A952114-5369-D145-9AA5-C7D04E9820C7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736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4C111F-6A99-EE45-91A9-BAEA7672C878}"/>
              </a:ext>
            </a:extLst>
          </p:cNvPr>
          <p:cNvGrpSpPr/>
          <p:nvPr userDrawn="1"/>
        </p:nvGrpSpPr>
        <p:grpSpPr>
          <a:xfrm>
            <a:off x="-4924" y="-1"/>
            <a:ext cx="9201982" cy="5143500"/>
            <a:chOff x="-6566" y="-1"/>
            <a:chExt cx="12269309" cy="685800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FDEDD14-D71C-FA46-B659-781FB04D4CD6}"/>
                </a:ext>
              </a:extLst>
            </p:cNvPr>
            <p:cNvSpPr/>
            <p:nvPr userDrawn="1"/>
          </p:nvSpPr>
          <p:spPr>
            <a:xfrm>
              <a:off x="-6566" y="-1"/>
              <a:ext cx="12198565" cy="6858000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73CB4B-0A82-8C4D-AC01-03AC894D315B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29012-AB86-234C-B350-46DB34144B32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9B4E9D0-2992-1548-B5C3-6ACEF04FF5E6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32E518E-6E31-D94C-8657-D5ED62DA1D78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15AB4E-8820-8E46-8E0A-9C5D7AE28C74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DDC4C25F-499B-B648-B459-97E98A180E32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0C25E9-880B-4149-9FBE-E43FF45A6F6D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0D35586-5010-A941-B5B5-80297D70ECD1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74B2857-6FEE-C247-986B-6758164EA43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A515BDA-C3F1-8E46-9F2C-5F4EC447FE9F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DFA7033-6618-CC4F-97C4-AE4A8374CE86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ABDA0D-DCED-6143-B3CD-3A5D0CDC26DC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48C5D30-67AB-F740-9F75-370FEED952F6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D4BEF30-8ECA-544D-83CF-2DBCFAB55716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E877375-0390-2243-B2C3-F7BCE4F5C13B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EE610C2-0477-BE4F-A9D6-CC842CB883A3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BE43939-C6E7-144C-A66B-6BA69C58B807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FC9BF21-0A23-9D4A-8B27-0759F2592A53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296623A-2D87-474C-A7BA-442F857FC68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EC632FBD-C94F-504A-9C58-050D2FCC5FC9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1C0D9E5-ACE8-964C-A4CD-0D32893A09EE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A9158A1-F9CF-604C-BCD0-5B5179B86729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6938F5E-2375-8248-BF69-A351ADD7064B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2EBA838-3961-A040-8484-A0E77C399771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7907426-5D06-DF4B-8BAD-F0F4180A86BA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A3EA04B-9705-5447-BA51-0DE6D96B4A59}"/>
              </a:ext>
            </a:extLst>
          </p:cNvPr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2642395D-106D-B046-A146-EFCB523A77AF}"/>
              </a:ext>
            </a:extLst>
          </p:cNvPr>
          <p:cNvGraphicFramePr/>
          <p:nvPr userDrawn="1">
            <p:extLst/>
          </p:nvPr>
        </p:nvGraphicFramePr>
        <p:xfrm>
          <a:off x="208706" y="1011631"/>
          <a:ext cx="8718206" cy="3538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95" name="Rectangle 6">
            <a:extLst>
              <a:ext uri="{FF2B5EF4-FFF2-40B4-BE49-F238E27FC236}">
                <a16:creationId xmlns:a16="http://schemas.microsoft.com/office/drawing/2014/main" id="{D5A66B6B-38AB-5847-8954-F7120559E038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30BBE71F-1AE0-E14C-BCC9-3FFFA214F701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7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6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6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6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6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6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6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6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6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6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6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6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3" grpId="0">
        <p:bldSub>
          <a:bldChart bld="category"/>
        </p:bldSub>
      </p:bldGraphic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4C111F-6A99-EE45-91A9-BAEA7672C878}"/>
              </a:ext>
            </a:extLst>
          </p:cNvPr>
          <p:cNvGrpSpPr/>
          <p:nvPr userDrawn="1"/>
        </p:nvGrpSpPr>
        <p:grpSpPr>
          <a:xfrm>
            <a:off x="-4924" y="-1"/>
            <a:ext cx="9201982" cy="5143500"/>
            <a:chOff x="-6566" y="-1"/>
            <a:chExt cx="12269309" cy="685800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FDEDD14-D71C-FA46-B659-781FB04D4CD6}"/>
                </a:ext>
              </a:extLst>
            </p:cNvPr>
            <p:cNvSpPr/>
            <p:nvPr userDrawn="1"/>
          </p:nvSpPr>
          <p:spPr>
            <a:xfrm>
              <a:off x="-6566" y="-1"/>
              <a:ext cx="12198565" cy="6858000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73CB4B-0A82-8C4D-AC01-03AC894D315B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29012-AB86-234C-B350-46DB34144B32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9B4E9D0-2992-1548-B5C3-6ACEF04FF5E6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32E518E-6E31-D94C-8657-D5ED62DA1D78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15AB4E-8820-8E46-8E0A-9C5D7AE28C74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DDC4C25F-499B-B648-B459-97E98A180E32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0C25E9-880B-4149-9FBE-E43FF45A6F6D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0D35586-5010-A941-B5B5-80297D70ECD1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74B2857-6FEE-C247-986B-6758164EA43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A515BDA-C3F1-8E46-9F2C-5F4EC447FE9F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DFA7033-6618-CC4F-97C4-AE4A8374CE86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ABDA0D-DCED-6143-B3CD-3A5D0CDC26DC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48C5D30-67AB-F740-9F75-370FEED952F6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D4BEF30-8ECA-544D-83CF-2DBCFAB55716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E877375-0390-2243-B2C3-F7BCE4F5C13B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EE610C2-0477-BE4F-A9D6-CC842CB883A3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BE43939-C6E7-144C-A66B-6BA69C58B807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FC9BF21-0A23-9D4A-8B27-0759F2592A53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296623A-2D87-474C-A7BA-442F857FC68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EC632FBD-C94F-504A-9C58-050D2FCC5FC9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1C0D9E5-ACE8-964C-A4CD-0D32893A09EE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A9158A1-F9CF-604C-BCD0-5B5179B86729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6938F5E-2375-8248-BF69-A351ADD7064B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2EBA838-3961-A040-8484-A0E77C399771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7907426-5D06-DF4B-8BAD-F0F4180A86BA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A3EA04B-9705-5447-BA51-0DE6D96B4A59}"/>
              </a:ext>
            </a:extLst>
          </p:cNvPr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3" name="Chart 62">
            <a:extLst>
              <a:ext uri="{FF2B5EF4-FFF2-40B4-BE49-F238E27FC236}">
                <a16:creationId xmlns:a16="http://schemas.microsoft.com/office/drawing/2014/main" id="{32CB0D33-0F35-234C-8580-BE31162166B2}"/>
              </a:ext>
            </a:extLst>
          </p:cNvPr>
          <p:cNvGraphicFramePr/>
          <p:nvPr userDrawn="1">
            <p:extLst/>
          </p:nvPr>
        </p:nvGraphicFramePr>
        <p:xfrm>
          <a:off x="208706" y="933235"/>
          <a:ext cx="8718206" cy="3624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7"/>
          </a:graphicData>
        </a:graphic>
      </p:graphicFrame>
      <p:sp>
        <p:nvSpPr>
          <p:cNvPr id="95" name="Rectangle 6">
            <a:extLst>
              <a:ext uri="{FF2B5EF4-FFF2-40B4-BE49-F238E27FC236}">
                <a16:creationId xmlns:a16="http://schemas.microsoft.com/office/drawing/2014/main" id="{34F911A5-0999-1346-B5B7-6D1872DC7B8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6DD9E2B0-F6A6-2F4E-9ED8-6C559257CAD3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64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6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6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6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6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300"/>
                                        <p:tgtEl>
                                          <p:spTgt spid="63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63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63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400"/>
                            </p:stCondLst>
                            <p:childTnLst>
                              <p:par>
                                <p:cTn id="3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300"/>
                                        <p:tgtEl>
                                          <p:spTgt spid="63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00"/>
                            </p:stCondLst>
                            <p:childTnLst>
                              <p:par>
                                <p:cTn id="4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300"/>
                                        <p:tgtEl>
                                          <p:spTgt spid="63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63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300"/>
                            </p:stCondLst>
                            <p:childTnLst>
                              <p:par>
                                <p:cTn id="4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300"/>
                                        <p:tgtEl>
                                          <p:spTgt spid="63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600"/>
                            </p:stCondLst>
                            <p:childTnLst>
                              <p:par>
                                <p:cTn id="5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300"/>
                                        <p:tgtEl>
                                          <p:spTgt spid="63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00"/>
                            </p:stCondLst>
                            <p:childTnLst>
                              <p:par>
                                <p:cTn id="5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"/>
                                        <p:tgtEl>
                                          <p:spTgt spid="63">
                                            <p:graphicEl>
                                              <a:chart seriesIdx="-4" categoryIdx="1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200"/>
                            </p:stCondLst>
                            <p:childTnLst>
                              <p:par>
                                <p:cTn id="6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300"/>
                                        <p:tgtEl>
                                          <p:spTgt spid="63">
                                            <p:graphicEl>
                                              <a:chart seriesIdx="-4" categoryIdx="1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300"/>
                                        <p:tgtEl>
                                          <p:spTgt spid="63">
                                            <p:graphicEl>
                                              <a:chart seriesIdx="-4" categoryIdx="1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300"/>
                                        <p:tgtEl>
                                          <p:spTgt spid="63">
                                            <p:graphicEl>
                                              <a:chart seriesIdx="-4" categoryIdx="1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100"/>
                            </p:stCondLst>
                            <p:childTnLst>
                              <p:par>
                                <p:cTn id="7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300"/>
                                        <p:tgtEl>
                                          <p:spTgt spid="63">
                                            <p:graphicEl>
                                              <a:chart seriesIdx="-4" categoryIdx="1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00"/>
                            </p:stCondLst>
                            <p:childTnLst>
                              <p:par>
                                <p:cTn id="7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300"/>
                                        <p:tgtEl>
                                          <p:spTgt spid="63">
                                            <p:graphicEl>
                                              <a:chart seriesIdx="-4" categoryIdx="1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00"/>
                            </p:stCondLst>
                            <p:childTnLst>
                              <p:par>
                                <p:cTn id="8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300"/>
                                        <p:tgtEl>
                                          <p:spTgt spid="63">
                                            <p:graphicEl>
                                              <a:chart seriesIdx="-4" categoryIdx="1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300"/>
                                        <p:tgtEl>
                                          <p:spTgt spid="63">
                                            <p:graphicEl>
                                              <a:chart seriesIdx="-4" categoryIdx="1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300"/>
                            </p:stCondLst>
                            <p:childTnLst>
                              <p:par>
                                <p:cTn id="89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00"/>
                                        <p:tgtEl>
                                          <p:spTgt spid="63">
                                            <p:graphicEl>
                                              <a:chart seriesIdx="-4" categoryIdx="2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600"/>
                            </p:stCondLst>
                            <p:childTnLst>
                              <p:par>
                                <p:cTn id="93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300"/>
                                        <p:tgtEl>
                                          <p:spTgt spid="63">
                                            <p:graphicEl>
                                              <a:chart seriesIdx="-4" categoryIdx="2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900"/>
                            </p:stCondLst>
                            <p:childTnLst>
                              <p:par>
                                <p:cTn id="97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300"/>
                                        <p:tgtEl>
                                          <p:spTgt spid="63">
                                            <p:graphicEl>
                                              <a:chart seriesIdx="-4" categoryIdx="2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200"/>
                            </p:stCondLst>
                            <p:childTnLst>
                              <p:par>
                                <p:cTn id="101" presetID="2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300"/>
                                        <p:tgtEl>
                                          <p:spTgt spid="63">
                                            <p:graphicEl>
                                              <a:chart seriesIdx="-4" categoryIdx="2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3" grpId="0">
        <p:bldSub>
          <a:bldChart bld="category"/>
        </p:bldSub>
      </p:bldGraphic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4BB0771-C5FD-364D-BD90-42231504E0FB}"/>
              </a:ext>
            </a:extLst>
          </p:cNvPr>
          <p:cNvSpPr/>
          <p:nvPr userDrawn="1"/>
        </p:nvSpPr>
        <p:spPr>
          <a:xfrm>
            <a:off x="0" y="-1"/>
            <a:ext cx="9144000" cy="661645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pic>
        <p:nvPicPr>
          <p:cNvPr id="41" name="Picture 40">
            <a:extLst>
              <a:ext uri="{FF2B5EF4-FFF2-40B4-BE49-F238E27FC236}">
                <a16:creationId xmlns:a16="http://schemas.microsoft.com/office/drawing/2014/main" id="{2CB0AC2C-C495-9D4C-B412-174B5899FD61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39" name="Rectangle 6">
            <a:extLst>
              <a:ext uri="{FF2B5EF4-FFF2-40B4-BE49-F238E27FC236}">
                <a16:creationId xmlns:a16="http://schemas.microsoft.com/office/drawing/2014/main" id="{8493550D-A1E3-3A4E-9392-FA472511DF53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6C1A716A-F635-E146-B1C9-5DAFF97E9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36078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5620025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4C111F-6A99-EE45-91A9-BAEA7672C878}"/>
              </a:ext>
            </a:extLst>
          </p:cNvPr>
          <p:cNvGrpSpPr/>
          <p:nvPr userDrawn="1"/>
        </p:nvGrpSpPr>
        <p:grpSpPr>
          <a:xfrm>
            <a:off x="-4924" y="-1"/>
            <a:ext cx="9201982" cy="5143500"/>
            <a:chOff x="-6566" y="-1"/>
            <a:chExt cx="12269309" cy="685800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FDEDD14-D71C-FA46-B659-781FB04D4CD6}"/>
                </a:ext>
              </a:extLst>
            </p:cNvPr>
            <p:cNvSpPr/>
            <p:nvPr userDrawn="1"/>
          </p:nvSpPr>
          <p:spPr>
            <a:xfrm>
              <a:off x="-6566" y="-1"/>
              <a:ext cx="12198565" cy="6858000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73CB4B-0A82-8C4D-AC01-03AC894D315B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29012-AB86-234C-B350-46DB34144B32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9B4E9D0-2992-1548-B5C3-6ACEF04FF5E6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32E518E-6E31-D94C-8657-D5ED62DA1D78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15AB4E-8820-8E46-8E0A-9C5D7AE28C74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DDC4C25F-499B-B648-B459-97E98A180E32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0C25E9-880B-4149-9FBE-E43FF45A6F6D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0D35586-5010-A941-B5B5-80297D70ECD1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74B2857-6FEE-C247-986B-6758164EA43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A515BDA-C3F1-8E46-9F2C-5F4EC447FE9F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DFA7033-6618-CC4F-97C4-AE4A8374CE86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ABDA0D-DCED-6143-B3CD-3A5D0CDC26DC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48C5D30-67AB-F740-9F75-370FEED952F6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D4BEF30-8ECA-544D-83CF-2DBCFAB55716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E877375-0390-2243-B2C3-F7BCE4F5C13B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EE610C2-0477-BE4F-A9D6-CC842CB883A3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BE43939-C6E7-144C-A66B-6BA69C58B807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FC9BF21-0A23-9D4A-8B27-0759F2592A53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296623A-2D87-474C-A7BA-442F857FC68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EC632FBD-C94F-504A-9C58-050D2FCC5FC9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1C0D9E5-ACE8-964C-A4CD-0D32893A09EE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A9158A1-F9CF-604C-BCD0-5B5179B86729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6938F5E-2375-8248-BF69-A351ADD7064B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2EBA838-3961-A040-8484-A0E77C399771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7907426-5D06-DF4B-8BAD-F0F4180A86BA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A3EA04B-9705-5447-BA51-0DE6D96B4A59}"/>
              </a:ext>
            </a:extLst>
          </p:cNvPr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136C1632-A714-CF4A-AE79-5241C3E62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95" name="Rectangle 6">
            <a:extLst>
              <a:ext uri="{FF2B5EF4-FFF2-40B4-BE49-F238E27FC236}">
                <a16:creationId xmlns:a16="http://schemas.microsoft.com/office/drawing/2014/main" id="{AB933D8D-E14C-BA4A-B236-D5A1517FD2D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87C3AC94-60D7-0646-AE5D-676AB1053ACF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126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ransition">
    <p:bg>
      <p:bgPr>
        <a:solidFill>
          <a:srgbClr val="011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916895"/>
            <a:ext cx="6858000" cy="715581"/>
          </a:xfrm>
        </p:spPr>
        <p:txBody>
          <a:bodyPr anchor="b"/>
          <a:lstStyle>
            <a:lvl1pPr algn="ctr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>
            <a:normAutofit/>
          </a:bodyPr>
          <a:lstStyle>
            <a:lvl1pPr marL="0" indent="0" algn="ctr">
              <a:buNone/>
              <a:defRPr sz="216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08601" indent="0" algn="ctr">
              <a:buNone/>
              <a:defRPr sz="1350"/>
            </a:lvl2pPr>
            <a:lvl3pPr marL="617201" indent="0" algn="ctr">
              <a:buNone/>
              <a:defRPr sz="1215"/>
            </a:lvl3pPr>
            <a:lvl4pPr marL="925803" indent="0" algn="ctr">
              <a:buNone/>
              <a:defRPr sz="1080"/>
            </a:lvl4pPr>
            <a:lvl5pPr marL="1234403" indent="0" algn="ctr">
              <a:buNone/>
              <a:defRPr sz="1080"/>
            </a:lvl5pPr>
            <a:lvl6pPr marL="1543003" indent="0" algn="ctr">
              <a:buNone/>
              <a:defRPr sz="1080"/>
            </a:lvl6pPr>
            <a:lvl7pPr marL="1851603" indent="0" algn="ctr">
              <a:buNone/>
              <a:defRPr sz="1080"/>
            </a:lvl7pPr>
            <a:lvl8pPr marL="2160205" indent="0" algn="ctr">
              <a:buNone/>
              <a:defRPr sz="1080"/>
            </a:lvl8pPr>
            <a:lvl9pPr marL="2468806" indent="0" algn="ctr">
              <a:buNone/>
              <a:defRPr sz="108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515966"/>
            <a:ext cx="9144000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48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342" y="4660558"/>
            <a:ext cx="1220830" cy="338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3703328"/>
            <a:ext cx="821616" cy="812640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6528596" y="4752628"/>
            <a:ext cx="1053494" cy="237757"/>
            <a:chOff x="8616280" y="6285754"/>
            <a:chExt cx="1404658" cy="317008"/>
          </a:xfrm>
        </p:grpSpPr>
        <p:sp>
          <p:nvSpPr>
            <p:cNvPr id="12" name="TextBox 11"/>
            <p:cNvSpPr txBox="1"/>
            <p:nvPr userDrawn="1"/>
          </p:nvSpPr>
          <p:spPr>
            <a:xfrm>
              <a:off x="8616280" y="6285754"/>
              <a:ext cx="1404658" cy="3170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45">
                  <a:solidFill>
                    <a:schemeClr val="tx1"/>
                  </a:solidFill>
                </a:rPr>
                <a:t>Made with       by </a:t>
              </a:r>
            </a:p>
          </p:txBody>
        </p:sp>
        <p:sp>
          <p:nvSpPr>
            <p:cNvPr id="13" name="Freeform 290"/>
            <p:cNvSpPr/>
            <p:nvPr userDrawn="1"/>
          </p:nvSpPr>
          <p:spPr>
            <a:xfrm>
              <a:off x="9544347" y="6374509"/>
              <a:ext cx="152053" cy="130265"/>
            </a:xfrm>
            <a:custGeom>
              <a:avLst/>
              <a:gdLst/>
              <a:ahLst/>
              <a:cxnLst/>
              <a:rect l="l" t="t" r="r" b="b"/>
              <a:pathLst>
                <a:path w="504825" h="432707">
                  <a:moveTo>
                    <a:pt x="134658" y="0"/>
                  </a:moveTo>
                  <a:cubicBezTo>
                    <a:pt x="146301" y="0"/>
                    <a:pt x="158180" y="2019"/>
                    <a:pt x="170294" y="6057"/>
                  </a:cubicBezTo>
                  <a:cubicBezTo>
                    <a:pt x="182407" y="10095"/>
                    <a:pt x="193676" y="15541"/>
                    <a:pt x="204099" y="22396"/>
                  </a:cubicBezTo>
                  <a:cubicBezTo>
                    <a:pt x="214522" y="29251"/>
                    <a:pt x="223490" y="35683"/>
                    <a:pt x="231002" y="41693"/>
                  </a:cubicBezTo>
                  <a:cubicBezTo>
                    <a:pt x="238514" y="47703"/>
                    <a:pt x="245652" y="54088"/>
                    <a:pt x="252412" y="60849"/>
                  </a:cubicBezTo>
                  <a:cubicBezTo>
                    <a:pt x="259174" y="54088"/>
                    <a:pt x="266310" y="47703"/>
                    <a:pt x="273823" y="41693"/>
                  </a:cubicBezTo>
                  <a:cubicBezTo>
                    <a:pt x="281334" y="35683"/>
                    <a:pt x="290303" y="29251"/>
                    <a:pt x="300726" y="22396"/>
                  </a:cubicBezTo>
                  <a:cubicBezTo>
                    <a:pt x="311149" y="15541"/>
                    <a:pt x="322417" y="10095"/>
                    <a:pt x="334531" y="6057"/>
                  </a:cubicBezTo>
                  <a:cubicBezTo>
                    <a:pt x="346645" y="2019"/>
                    <a:pt x="358524" y="0"/>
                    <a:pt x="370167" y="0"/>
                  </a:cubicBezTo>
                  <a:cubicBezTo>
                    <a:pt x="412236" y="0"/>
                    <a:pt x="445197" y="11644"/>
                    <a:pt x="469048" y="34932"/>
                  </a:cubicBezTo>
                  <a:cubicBezTo>
                    <a:pt x="492899" y="58220"/>
                    <a:pt x="504825" y="90523"/>
                    <a:pt x="504825" y="131840"/>
                  </a:cubicBezTo>
                  <a:cubicBezTo>
                    <a:pt x="504825" y="173346"/>
                    <a:pt x="483321" y="215602"/>
                    <a:pt x="440313" y="258610"/>
                  </a:cubicBezTo>
                  <a:lnTo>
                    <a:pt x="264807" y="427636"/>
                  </a:lnTo>
                  <a:cubicBezTo>
                    <a:pt x="261427" y="431017"/>
                    <a:pt x="257295" y="432707"/>
                    <a:pt x="252412" y="432707"/>
                  </a:cubicBezTo>
                  <a:cubicBezTo>
                    <a:pt x="247529" y="432707"/>
                    <a:pt x="243398" y="431017"/>
                    <a:pt x="240018" y="427636"/>
                  </a:cubicBezTo>
                  <a:lnTo>
                    <a:pt x="64230" y="258047"/>
                  </a:lnTo>
                  <a:cubicBezTo>
                    <a:pt x="62351" y="256544"/>
                    <a:pt x="59770" y="254103"/>
                    <a:pt x="56482" y="250722"/>
                  </a:cubicBezTo>
                  <a:cubicBezTo>
                    <a:pt x="53196" y="247342"/>
                    <a:pt x="47984" y="241191"/>
                    <a:pt x="40848" y="232270"/>
                  </a:cubicBezTo>
                  <a:cubicBezTo>
                    <a:pt x="33712" y="223349"/>
                    <a:pt x="27326" y="214194"/>
                    <a:pt x="21692" y="204803"/>
                  </a:cubicBezTo>
                  <a:cubicBezTo>
                    <a:pt x="16057" y="195413"/>
                    <a:pt x="11035" y="184051"/>
                    <a:pt x="6620" y="170717"/>
                  </a:cubicBezTo>
                  <a:cubicBezTo>
                    <a:pt x="2207" y="157382"/>
                    <a:pt x="0" y="144423"/>
                    <a:pt x="0" y="131840"/>
                  </a:cubicBezTo>
                  <a:cubicBezTo>
                    <a:pt x="0" y="90523"/>
                    <a:pt x="11926" y="58220"/>
                    <a:pt x="35777" y="34932"/>
                  </a:cubicBezTo>
                  <a:cubicBezTo>
                    <a:pt x="59629" y="11644"/>
                    <a:pt x="92588" y="0"/>
                    <a:pt x="134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172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12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Shape">
            <a:extLst>
              <a:ext uri="{FF2B5EF4-FFF2-40B4-BE49-F238E27FC236}">
                <a16:creationId xmlns:a16="http://schemas.microsoft.com/office/drawing/2014/main" id="{203B1FB1-3B55-4A89-81ED-EC3F691AC634}"/>
              </a:ext>
            </a:extLst>
          </p:cNvPr>
          <p:cNvSpPr/>
          <p:nvPr userDrawn="1"/>
        </p:nvSpPr>
        <p:spPr>
          <a:xfrm>
            <a:off x="8121482" y="2476328"/>
            <a:ext cx="150362" cy="15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3330" y="8270"/>
                </a:lnTo>
                <a:lnTo>
                  <a:pt x="21600" y="10800"/>
                </a:lnTo>
                <a:lnTo>
                  <a:pt x="13330" y="13330"/>
                </a:lnTo>
                <a:lnTo>
                  <a:pt x="10800" y="21600"/>
                </a:lnTo>
                <a:lnTo>
                  <a:pt x="8270" y="13330"/>
                </a:lnTo>
                <a:lnTo>
                  <a:pt x="0" y="10800"/>
                </a:lnTo>
                <a:lnTo>
                  <a:pt x="8270" y="8270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  <p:sp>
        <p:nvSpPr>
          <p:cNvPr id="14" name="Shape">
            <a:extLst>
              <a:ext uri="{FF2B5EF4-FFF2-40B4-BE49-F238E27FC236}">
                <a16:creationId xmlns:a16="http://schemas.microsoft.com/office/drawing/2014/main" id="{8D8F09B9-7762-49B5-A8BC-F077297FEE80}"/>
              </a:ext>
            </a:extLst>
          </p:cNvPr>
          <p:cNvSpPr/>
          <p:nvPr userDrawn="1"/>
        </p:nvSpPr>
        <p:spPr>
          <a:xfrm>
            <a:off x="2789802" y="1049790"/>
            <a:ext cx="150362" cy="15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3330" y="8270"/>
                </a:lnTo>
                <a:lnTo>
                  <a:pt x="21600" y="10800"/>
                </a:lnTo>
                <a:lnTo>
                  <a:pt x="13330" y="13330"/>
                </a:lnTo>
                <a:lnTo>
                  <a:pt x="10800" y="21600"/>
                </a:lnTo>
                <a:lnTo>
                  <a:pt x="8270" y="13330"/>
                </a:lnTo>
                <a:lnTo>
                  <a:pt x="0" y="10800"/>
                </a:lnTo>
                <a:lnTo>
                  <a:pt x="8270" y="8270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  <p:sp>
        <p:nvSpPr>
          <p:cNvPr id="15" name="Shape">
            <a:extLst>
              <a:ext uri="{FF2B5EF4-FFF2-40B4-BE49-F238E27FC236}">
                <a16:creationId xmlns:a16="http://schemas.microsoft.com/office/drawing/2014/main" id="{7D34B914-4834-4BD9-A0CF-B365EC73333B}"/>
              </a:ext>
            </a:extLst>
          </p:cNvPr>
          <p:cNvSpPr/>
          <p:nvPr userDrawn="1"/>
        </p:nvSpPr>
        <p:spPr>
          <a:xfrm>
            <a:off x="1067819" y="1978549"/>
            <a:ext cx="150362" cy="1503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3330" y="8270"/>
                </a:lnTo>
                <a:lnTo>
                  <a:pt x="21600" y="10800"/>
                </a:lnTo>
                <a:lnTo>
                  <a:pt x="13330" y="13330"/>
                </a:lnTo>
                <a:lnTo>
                  <a:pt x="10800" y="21600"/>
                </a:lnTo>
                <a:lnTo>
                  <a:pt x="8270" y="13330"/>
                </a:lnTo>
                <a:lnTo>
                  <a:pt x="0" y="10800"/>
                </a:lnTo>
                <a:lnTo>
                  <a:pt x="8270" y="8270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  <p:sp>
        <p:nvSpPr>
          <p:cNvPr id="16" name="Shape">
            <a:extLst>
              <a:ext uri="{FF2B5EF4-FFF2-40B4-BE49-F238E27FC236}">
                <a16:creationId xmlns:a16="http://schemas.microsoft.com/office/drawing/2014/main" id="{2F292F8F-0F7E-4497-B1B4-66470646189A}"/>
              </a:ext>
            </a:extLst>
          </p:cNvPr>
          <p:cNvSpPr/>
          <p:nvPr userDrawn="1"/>
        </p:nvSpPr>
        <p:spPr>
          <a:xfrm>
            <a:off x="1218188" y="3295848"/>
            <a:ext cx="275477" cy="275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3330" y="8270"/>
                </a:lnTo>
                <a:lnTo>
                  <a:pt x="21600" y="10800"/>
                </a:lnTo>
                <a:lnTo>
                  <a:pt x="13330" y="13330"/>
                </a:lnTo>
                <a:lnTo>
                  <a:pt x="10800" y="21600"/>
                </a:lnTo>
                <a:lnTo>
                  <a:pt x="8270" y="13330"/>
                </a:lnTo>
                <a:lnTo>
                  <a:pt x="0" y="10800"/>
                </a:lnTo>
                <a:lnTo>
                  <a:pt x="8270" y="8270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  <p:sp>
        <p:nvSpPr>
          <p:cNvPr id="17" name="Shape">
            <a:extLst>
              <a:ext uri="{FF2B5EF4-FFF2-40B4-BE49-F238E27FC236}">
                <a16:creationId xmlns:a16="http://schemas.microsoft.com/office/drawing/2014/main" id="{899A2AD6-C859-434E-A20A-37FAF203DA9E}"/>
              </a:ext>
            </a:extLst>
          </p:cNvPr>
          <p:cNvSpPr/>
          <p:nvPr userDrawn="1"/>
        </p:nvSpPr>
        <p:spPr>
          <a:xfrm>
            <a:off x="2357762" y="3805614"/>
            <a:ext cx="275477" cy="275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3330" y="8270"/>
                </a:lnTo>
                <a:lnTo>
                  <a:pt x="21600" y="10800"/>
                </a:lnTo>
                <a:lnTo>
                  <a:pt x="13330" y="13330"/>
                </a:lnTo>
                <a:lnTo>
                  <a:pt x="10800" y="21600"/>
                </a:lnTo>
                <a:lnTo>
                  <a:pt x="8270" y="13330"/>
                </a:lnTo>
                <a:lnTo>
                  <a:pt x="0" y="10800"/>
                </a:lnTo>
                <a:lnTo>
                  <a:pt x="8270" y="8270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  <p:sp>
        <p:nvSpPr>
          <p:cNvPr id="18" name="Shape">
            <a:extLst>
              <a:ext uri="{FF2B5EF4-FFF2-40B4-BE49-F238E27FC236}">
                <a16:creationId xmlns:a16="http://schemas.microsoft.com/office/drawing/2014/main" id="{83352FBD-3EF6-4479-A478-6202E5A523A7}"/>
              </a:ext>
            </a:extLst>
          </p:cNvPr>
          <p:cNvSpPr/>
          <p:nvPr userDrawn="1"/>
        </p:nvSpPr>
        <p:spPr>
          <a:xfrm>
            <a:off x="8559442" y="249493"/>
            <a:ext cx="171020" cy="162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3330" y="8270"/>
                </a:lnTo>
                <a:lnTo>
                  <a:pt x="21600" y="10800"/>
                </a:lnTo>
                <a:lnTo>
                  <a:pt x="13330" y="13330"/>
                </a:lnTo>
                <a:lnTo>
                  <a:pt x="10800" y="21600"/>
                </a:lnTo>
                <a:lnTo>
                  <a:pt x="8270" y="13330"/>
                </a:lnTo>
                <a:lnTo>
                  <a:pt x="0" y="10800"/>
                </a:lnTo>
                <a:lnTo>
                  <a:pt x="8270" y="8270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6E0B3CAF-D77F-49C4-A7DF-71CD75AF991D}"/>
              </a:ext>
            </a:extLst>
          </p:cNvPr>
          <p:cNvSpPr/>
          <p:nvPr userDrawn="1"/>
        </p:nvSpPr>
        <p:spPr>
          <a:xfrm>
            <a:off x="5922151" y="273434"/>
            <a:ext cx="171020" cy="1620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3330" y="8270"/>
                </a:lnTo>
                <a:lnTo>
                  <a:pt x="21600" y="10800"/>
                </a:lnTo>
                <a:lnTo>
                  <a:pt x="13330" y="13330"/>
                </a:lnTo>
                <a:lnTo>
                  <a:pt x="10800" y="21600"/>
                </a:lnTo>
                <a:lnTo>
                  <a:pt x="8270" y="13330"/>
                </a:lnTo>
                <a:lnTo>
                  <a:pt x="0" y="10800"/>
                </a:lnTo>
                <a:lnTo>
                  <a:pt x="8270" y="8270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  <p:sp>
        <p:nvSpPr>
          <p:cNvPr id="20" name="Shape">
            <a:extLst>
              <a:ext uri="{FF2B5EF4-FFF2-40B4-BE49-F238E27FC236}">
                <a16:creationId xmlns:a16="http://schemas.microsoft.com/office/drawing/2014/main" id="{FA1B8313-091A-4163-882D-1B1B89E1F8A5}"/>
              </a:ext>
            </a:extLst>
          </p:cNvPr>
          <p:cNvSpPr/>
          <p:nvPr userDrawn="1"/>
        </p:nvSpPr>
        <p:spPr>
          <a:xfrm>
            <a:off x="7228614" y="3412101"/>
            <a:ext cx="287726" cy="28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3330" y="8270"/>
                </a:lnTo>
                <a:lnTo>
                  <a:pt x="21600" y="10800"/>
                </a:lnTo>
                <a:lnTo>
                  <a:pt x="13330" y="13330"/>
                </a:lnTo>
                <a:lnTo>
                  <a:pt x="10800" y="21600"/>
                </a:lnTo>
                <a:lnTo>
                  <a:pt x="8270" y="13330"/>
                </a:lnTo>
                <a:lnTo>
                  <a:pt x="0" y="10800"/>
                </a:lnTo>
                <a:lnTo>
                  <a:pt x="8270" y="8270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  <p:sp>
        <p:nvSpPr>
          <p:cNvPr id="21" name="Shape">
            <a:extLst>
              <a:ext uri="{FF2B5EF4-FFF2-40B4-BE49-F238E27FC236}">
                <a16:creationId xmlns:a16="http://schemas.microsoft.com/office/drawing/2014/main" id="{B40DAC94-35A7-49DA-BC82-A161A7588AFC}"/>
              </a:ext>
            </a:extLst>
          </p:cNvPr>
          <p:cNvSpPr/>
          <p:nvPr userDrawn="1"/>
        </p:nvSpPr>
        <p:spPr>
          <a:xfrm>
            <a:off x="269675" y="123786"/>
            <a:ext cx="287726" cy="287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13330" y="8270"/>
                </a:lnTo>
                <a:lnTo>
                  <a:pt x="21600" y="10800"/>
                </a:lnTo>
                <a:lnTo>
                  <a:pt x="13330" y="13330"/>
                </a:lnTo>
                <a:lnTo>
                  <a:pt x="10800" y="21600"/>
                </a:lnTo>
                <a:lnTo>
                  <a:pt x="8270" y="13330"/>
                </a:lnTo>
                <a:lnTo>
                  <a:pt x="0" y="10800"/>
                </a:lnTo>
                <a:lnTo>
                  <a:pt x="8270" y="8270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  <p:sp>
        <p:nvSpPr>
          <p:cNvPr id="22" name="Shape">
            <a:extLst>
              <a:ext uri="{FF2B5EF4-FFF2-40B4-BE49-F238E27FC236}">
                <a16:creationId xmlns:a16="http://schemas.microsoft.com/office/drawing/2014/main" id="{AD8E18DE-1825-471F-9AF4-EB811ECECECB}"/>
              </a:ext>
            </a:extLst>
          </p:cNvPr>
          <p:cNvSpPr/>
          <p:nvPr userDrawn="1"/>
        </p:nvSpPr>
        <p:spPr>
          <a:xfrm>
            <a:off x="8036473" y="4287903"/>
            <a:ext cx="83480" cy="83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9" y="0"/>
                </a:moveTo>
                <a:lnTo>
                  <a:pt x="13388" y="8211"/>
                </a:lnTo>
                <a:lnTo>
                  <a:pt x="21600" y="10711"/>
                </a:lnTo>
                <a:lnTo>
                  <a:pt x="13388" y="13389"/>
                </a:lnTo>
                <a:lnTo>
                  <a:pt x="10889" y="21600"/>
                </a:lnTo>
                <a:lnTo>
                  <a:pt x="8390" y="13389"/>
                </a:lnTo>
                <a:lnTo>
                  <a:pt x="0" y="10711"/>
                </a:lnTo>
                <a:lnTo>
                  <a:pt x="8390" y="8211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  <p:sp>
        <p:nvSpPr>
          <p:cNvPr id="23" name="Shape">
            <a:extLst>
              <a:ext uri="{FF2B5EF4-FFF2-40B4-BE49-F238E27FC236}">
                <a16:creationId xmlns:a16="http://schemas.microsoft.com/office/drawing/2014/main" id="{7ED24A60-9690-4622-86AB-233991BFC947}"/>
              </a:ext>
            </a:extLst>
          </p:cNvPr>
          <p:cNvSpPr/>
          <p:nvPr userDrawn="1"/>
        </p:nvSpPr>
        <p:spPr>
          <a:xfrm>
            <a:off x="5352594" y="4299645"/>
            <a:ext cx="83476" cy="834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89" y="0"/>
                </a:moveTo>
                <a:lnTo>
                  <a:pt x="13389" y="8212"/>
                </a:lnTo>
                <a:lnTo>
                  <a:pt x="21600" y="10711"/>
                </a:lnTo>
                <a:lnTo>
                  <a:pt x="13389" y="13210"/>
                </a:lnTo>
                <a:lnTo>
                  <a:pt x="10889" y="21600"/>
                </a:lnTo>
                <a:lnTo>
                  <a:pt x="8211" y="13210"/>
                </a:lnTo>
                <a:lnTo>
                  <a:pt x="0" y="10711"/>
                </a:lnTo>
                <a:lnTo>
                  <a:pt x="8211" y="8212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  <p:sp>
        <p:nvSpPr>
          <p:cNvPr id="24" name="Shape">
            <a:extLst>
              <a:ext uri="{FF2B5EF4-FFF2-40B4-BE49-F238E27FC236}">
                <a16:creationId xmlns:a16="http://schemas.microsoft.com/office/drawing/2014/main" id="{1E744778-8D9F-4452-8626-9FFB69F445C8}"/>
              </a:ext>
            </a:extLst>
          </p:cNvPr>
          <p:cNvSpPr/>
          <p:nvPr userDrawn="1"/>
        </p:nvSpPr>
        <p:spPr>
          <a:xfrm>
            <a:off x="413537" y="4215053"/>
            <a:ext cx="166268" cy="1669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55" y="0"/>
                </a:moveTo>
                <a:lnTo>
                  <a:pt x="13355" y="8212"/>
                </a:lnTo>
                <a:lnTo>
                  <a:pt x="21600" y="10800"/>
                </a:lnTo>
                <a:lnTo>
                  <a:pt x="13355" y="13299"/>
                </a:lnTo>
                <a:lnTo>
                  <a:pt x="10755" y="21600"/>
                </a:lnTo>
                <a:lnTo>
                  <a:pt x="8246" y="13299"/>
                </a:lnTo>
                <a:lnTo>
                  <a:pt x="0" y="10800"/>
                </a:lnTo>
                <a:lnTo>
                  <a:pt x="8246" y="8212"/>
                </a:lnTo>
                <a:close/>
              </a:path>
            </a:pathLst>
          </a:custGeom>
          <a:solidFill>
            <a:srgbClr val="4A5058"/>
          </a:solidFill>
          <a:ln w="12700">
            <a:miter lim="400000"/>
          </a:ln>
        </p:spPr>
        <p:txBody>
          <a:bodyPr lIns="25718" tIns="25718" rIns="25718" bIns="25718" anchor="ctr"/>
          <a:lstStyle/>
          <a:p>
            <a:pPr>
              <a:defRPr sz="3000">
                <a:solidFill>
                  <a:srgbClr val="FFFFFF"/>
                </a:solidFill>
              </a:defRPr>
            </a:pPr>
            <a:endParaRPr sz="2025"/>
          </a:p>
        </p:txBody>
      </p:sp>
    </p:spTree>
    <p:extLst>
      <p:ext uri="{BB962C8B-B14F-4D97-AF65-F5344CB8AC3E}">
        <p14:creationId xmlns:p14="http://schemas.microsoft.com/office/powerpoint/2010/main" val="62158572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4C111F-6A99-EE45-91A9-BAEA7672C878}"/>
              </a:ext>
            </a:extLst>
          </p:cNvPr>
          <p:cNvGrpSpPr/>
          <p:nvPr userDrawn="1"/>
        </p:nvGrpSpPr>
        <p:grpSpPr>
          <a:xfrm>
            <a:off x="-4924" y="-1"/>
            <a:ext cx="9201982" cy="5143500"/>
            <a:chOff x="-6566" y="-1"/>
            <a:chExt cx="12269309" cy="6858000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FDEDD14-D71C-FA46-B659-781FB04D4CD6}"/>
                </a:ext>
              </a:extLst>
            </p:cNvPr>
            <p:cNvSpPr/>
            <p:nvPr userDrawn="1"/>
          </p:nvSpPr>
          <p:spPr>
            <a:xfrm>
              <a:off x="-6566" y="-1"/>
              <a:ext cx="12198565" cy="6858000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273CB4B-0A82-8C4D-AC01-03AC894D315B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46C29012-AB86-234C-B350-46DB34144B32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B9B4E9D0-2992-1548-B5C3-6ACEF04FF5E6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C32E518E-6E31-D94C-8657-D5ED62DA1D78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3B15AB4E-8820-8E46-8E0A-9C5D7AE28C74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DDC4C25F-499B-B648-B459-97E98A180E32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A10C25E9-880B-4149-9FBE-E43FF45A6F6D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A0D35586-5010-A941-B5B5-80297D70ECD1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74B2857-6FEE-C247-986B-6758164EA433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BA515BDA-C3F1-8E46-9F2C-5F4EC447FE9F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DFA7033-6618-CC4F-97C4-AE4A8374CE86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81ABDA0D-DCED-6143-B3CD-3A5D0CDC26DC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A48C5D30-67AB-F740-9F75-370FEED952F6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6D4BEF30-8ECA-544D-83CF-2DBCFAB55716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CE877375-0390-2243-B2C3-F7BCE4F5C13B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EE610C2-0477-BE4F-A9D6-CC842CB883A3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4BE43939-C6E7-144C-A66B-6BA69C58B807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5FC9BF21-0A23-9D4A-8B27-0759F2592A53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E296623A-2D87-474C-A7BA-442F857FC68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EC632FBD-C94F-504A-9C58-050D2FCC5FC9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F1C0D9E5-ACE8-964C-A4CD-0D32893A09EE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BA9158A1-F9CF-604C-BCD0-5B5179B86729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36938F5E-2375-8248-BF69-A351ADD7064B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2EBA838-3961-A040-8484-A0E77C399771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67907426-5D06-DF4B-8BAD-F0F4180A86BA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BA3EA04B-9705-5447-BA51-0DE6D96B4A59}"/>
              </a:ext>
            </a:extLst>
          </p:cNvPr>
          <p:cNvSpPr/>
          <p:nvPr userDrawn="1"/>
        </p:nvSpPr>
        <p:spPr>
          <a:xfrm>
            <a:off x="0" y="4819500"/>
            <a:ext cx="9144000" cy="324000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0A18E72C-2C4E-524F-A17A-85AA74107995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15952" y="1254919"/>
            <a:ext cx="3889376" cy="3238500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6" name="Content Placeholder 3">
            <a:extLst>
              <a:ext uri="{FF2B5EF4-FFF2-40B4-BE49-F238E27FC236}">
                <a16:creationId xmlns:a16="http://schemas.microsoft.com/office/drawing/2014/main" id="{F3286B48-E06B-6644-A082-EEBC19D84E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7723" y="1254919"/>
            <a:ext cx="3888000" cy="3238500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96" name="Rectangle 6">
            <a:extLst>
              <a:ext uri="{FF2B5EF4-FFF2-40B4-BE49-F238E27FC236}">
                <a16:creationId xmlns:a16="http://schemas.microsoft.com/office/drawing/2014/main" id="{15637BF2-3DA9-B642-B1D5-C75488583822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A33B9BBA-A845-6D4E-86B2-BC5A90630F4C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0381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335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96350AC2-572B-E748-93A7-E8D48F6FC32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CCAF8EA-1D76-424C-ACE1-069FB50A3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5812556C-035F-674D-8E77-65829009A765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2460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8197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99CF3855-1D27-0A40-BAE3-42EFBD7480E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98BCAF30-A127-1A48-9EAD-FDB4600F8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6249"/>
          </a:xfrm>
        </p:spPr>
        <p:txBody>
          <a:bodyPr/>
          <a:lstStyle>
            <a:lvl1pPr>
              <a:defRPr>
                <a:solidFill>
                  <a:srgbClr val="335E6F"/>
                </a:solidFill>
              </a:defRPr>
            </a:lvl1pPr>
            <a:lvl2pPr>
              <a:defRPr>
                <a:solidFill>
                  <a:srgbClr val="335E6F"/>
                </a:solidFill>
              </a:defRPr>
            </a:lvl2pPr>
            <a:lvl3pPr>
              <a:defRPr>
                <a:solidFill>
                  <a:srgbClr val="335E6F"/>
                </a:solidFill>
              </a:defRPr>
            </a:lvl3pPr>
            <a:lvl4pPr>
              <a:defRPr>
                <a:solidFill>
                  <a:srgbClr val="335E6F"/>
                </a:solidFill>
              </a:defRPr>
            </a:lvl4pPr>
            <a:lvl5pPr>
              <a:defRPr>
                <a:solidFill>
                  <a:srgbClr val="335E6F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7828C28-FB53-5144-86D3-7E4683BB9067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325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008E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61A08BBE-5D70-DA4B-97D7-C86D7A5ABEF5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9A771E7-2D58-194C-A791-65ECD8AB5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6249"/>
          </a:xfrm>
        </p:spPr>
        <p:txBody>
          <a:bodyPr/>
          <a:lstStyle>
            <a:lvl1pPr>
              <a:defRPr>
                <a:solidFill>
                  <a:srgbClr val="76C8AE"/>
                </a:solidFill>
              </a:defRPr>
            </a:lvl1pPr>
            <a:lvl2pPr>
              <a:defRPr>
                <a:solidFill>
                  <a:srgbClr val="76C8AE"/>
                </a:solidFill>
              </a:defRPr>
            </a:lvl2pPr>
            <a:lvl3pPr>
              <a:defRPr>
                <a:solidFill>
                  <a:srgbClr val="76C8AE"/>
                </a:solidFill>
              </a:defRPr>
            </a:lvl3pPr>
            <a:lvl4pPr>
              <a:defRPr>
                <a:solidFill>
                  <a:srgbClr val="76C8AE"/>
                </a:solidFill>
              </a:defRPr>
            </a:lvl4pPr>
            <a:lvl5pPr>
              <a:defRPr>
                <a:solidFill>
                  <a:srgbClr val="76C8AE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D14AB66-7690-9640-BED0-3CA428314030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71633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1"/>
            <a:ext cx="9148924" cy="5143501"/>
          </a:xfrm>
          <a:prstGeom prst="rect">
            <a:avLst/>
          </a:prstGeom>
          <a:solidFill>
            <a:srgbClr val="9601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A19D1F52-7906-AD4A-B780-043F23CACFC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50DD3B0C-E39C-2649-9351-6C8A44BE9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6250"/>
          </a:xfrm>
        </p:spPr>
        <p:txBody>
          <a:bodyPr/>
          <a:lstStyle>
            <a:lvl1pPr>
              <a:defRPr>
                <a:solidFill>
                  <a:srgbClr val="960136"/>
                </a:solidFill>
              </a:defRPr>
            </a:lvl1pPr>
            <a:lvl2pPr>
              <a:defRPr>
                <a:solidFill>
                  <a:srgbClr val="960136"/>
                </a:solidFill>
              </a:defRPr>
            </a:lvl2pPr>
            <a:lvl3pPr>
              <a:defRPr>
                <a:solidFill>
                  <a:srgbClr val="960136"/>
                </a:solidFill>
              </a:defRPr>
            </a:lvl3pPr>
            <a:lvl4pPr>
              <a:defRPr>
                <a:solidFill>
                  <a:srgbClr val="960136"/>
                </a:solidFill>
              </a:defRPr>
            </a:lvl4pPr>
            <a:lvl5pPr>
              <a:defRPr>
                <a:solidFill>
                  <a:srgbClr val="960136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61E3115-3303-9045-AC29-E05D095BD844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5075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F47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5F3F0105-74A7-3F48-A708-DBA480D47395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4DA19BBF-7A1B-C946-AFAB-AA5FF1EEE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61024"/>
          </a:xfrm>
        </p:spPr>
        <p:txBody>
          <a:bodyPr/>
          <a:lstStyle>
            <a:lvl1pPr>
              <a:defRPr>
                <a:solidFill>
                  <a:srgbClr val="FFCC4E"/>
                </a:solidFill>
              </a:defRPr>
            </a:lvl1pPr>
            <a:lvl2pPr>
              <a:defRPr>
                <a:solidFill>
                  <a:srgbClr val="FFCC4E"/>
                </a:solidFill>
              </a:defRPr>
            </a:lvl2pPr>
            <a:lvl3pPr>
              <a:defRPr>
                <a:solidFill>
                  <a:srgbClr val="FFCC4E"/>
                </a:solidFill>
              </a:defRPr>
            </a:lvl3pPr>
            <a:lvl4pPr>
              <a:defRPr>
                <a:solidFill>
                  <a:srgbClr val="FFCC4E"/>
                </a:solidFill>
              </a:defRPr>
            </a:lvl4pPr>
            <a:lvl5pPr>
              <a:defRPr>
                <a:solidFill>
                  <a:srgbClr val="FFCC4E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04BE09E-F3B3-F242-8C42-C6589CA8A054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547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OLOUR_BG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0061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6">
            <a:extLst>
              <a:ext uri="{FF2B5EF4-FFF2-40B4-BE49-F238E27FC236}">
                <a16:creationId xmlns:a16="http://schemas.microsoft.com/office/drawing/2014/main" id="{31144C82-D053-8F4B-894B-EE0D394C022E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AECCC4E8-0B5E-9C4D-AB80-150457D92B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>
            <a:lvl1pPr>
              <a:defRPr>
                <a:solidFill>
                  <a:srgbClr val="009BDB"/>
                </a:solidFill>
              </a:defRPr>
            </a:lvl1pPr>
            <a:lvl2pPr>
              <a:defRPr>
                <a:solidFill>
                  <a:srgbClr val="009BDB"/>
                </a:solidFill>
              </a:defRPr>
            </a:lvl2pPr>
            <a:lvl3pPr>
              <a:defRPr>
                <a:solidFill>
                  <a:srgbClr val="009BDB"/>
                </a:solidFill>
              </a:defRPr>
            </a:lvl3pPr>
            <a:lvl4pPr>
              <a:defRPr>
                <a:solidFill>
                  <a:srgbClr val="009BDB"/>
                </a:solidFill>
              </a:defRPr>
            </a:lvl4pPr>
            <a:lvl5pPr>
              <a:defRPr>
                <a:solidFill>
                  <a:srgbClr val="009BDB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F769265-2000-A745-853D-4F112CDCFBE9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0724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rgbClr val="335E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335E6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flipH="1">
            <a:off x="3514725" y="1508478"/>
            <a:ext cx="2114550" cy="2114276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3514724" y="3393154"/>
            <a:ext cx="2109586" cy="2358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5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3514723" y="1305017"/>
            <a:ext cx="2114552" cy="1961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825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825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C01D068-9364-9848-89E9-73AD77FBF2D2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14723" y="1531145"/>
            <a:ext cx="2114552" cy="176926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5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EA846BB-3E9A-6A43-8C02-4025B1D2255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514723" y="3305080"/>
            <a:ext cx="2114552" cy="3176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125" b="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201188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>
            <a:extLst>
              <a:ext uri="{FF2B5EF4-FFF2-40B4-BE49-F238E27FC236}">
                <a16:creationId xmlns:a16="http://schemas.microsoft.com/office/drawing/2014/main" id="{53D66936-54F4-BA47-9459-77D396CFD54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0" name="Freeform 149">
            <a:extLst>
              <a:ext uri="{FF2B5EF4-FFF2-40B4-BE49-F238E27FC236}">
                <a16:creationId xmlns:a16="http://schemas.microsoft.com/office/drawing/2014/main" id="{8C186663-9C02-2947-9ABE-9623D7AFA466}"/>
              </a:ext>
            </a:extLst>
          </p:cNvPr>
          <p:cNvSpPr/>
          <p:nvPr userDrawn="1"/>
        </p:nvSpPr>
        <p:spPr>
          <a:xfrm rot="2700000">
            <a:off x="-2837247" y="3558114"/>
            <a:ext cx="4706100" cy="10798460"/>
          </a:xfrm>
          <a:custGeom>
            <a:avLst/>
            <a:gdLst>
              <a:gd name="connsiteX0" fmla="*/ 3137400 w 6274800"/>
              <a:gd name="connsiteY0" fmla="*/ 0 h 14397947"/>
              <a:gd name="connsiteX1" fmla="*/ 6274800 w 6274800"/>
              <a:gd name="connsiteY1" fmla="*/ 3137400 h 14397947"/>
              <a:gd name="connsiteX2" fmla="*/ 6274717 w 6274800"/>
              <a:gd name="connsiteY2" fmla="*/ 3137400 h 14397947"/>
              <a:gd name="connsiteX3" fmla="*/ 6274717 w 6274800"/>
              <a:gd name="connsiteY3" fmla="*/ 14397947 h 14397947"/>
              <a:gd name="connsiteX4" fmla="*/ 0 w 6274800"/>
              <a:gd name="connsiteY4" fmla="*/ 14397947 h 14397947"/>
              <a:gd name="connsiteX5" fmla="*/ 0 w 6274800"/>
              <a:gd name="connsiteY5" fmla="*/ 3137400 h 1439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4800" h="14397947">
                <a:moveTo>
                  <a:pt x="3137400" y="0"/>
                </a:moveTo>
                <a:lnTo>
                  <a:pt x="6274800" y="3137400"/>
                </a:lnTo>
                <a:lnTo>
                  <a:pt x="6274717" y="3137400"/>
                </a:lnTo>
                <a:lnTo>
                  <a:pt x="6274717" y="14397947"/>
                </a:lnTo>
                <a:lnTo>
                  <a:pt x="0" y="14397947"/>
                </a:lnTo>
                <a:lnTo>
                  <a:pt x="0" y="3137400"/>
                </a:lnTo>
                <a:close/>
              </a:path>
            </a:pathLst>
          </a:custGeom>
          <a:gradFill flip="none" rotWithShape="1">
            <a:gsLst>
              <a:gs pos="0">
                <a:srgbClr val="003249"/>
              </a:gs>
              <a:gs pos="100000">
                <a:srgbClr val="00324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35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73CB4B-0A82-8C4D-AC01-03AC894D315B}"/>
              </a:ext>
            </a:extLst>
          </p:cNvPr>
          <p:cNvGrpSpPr/>
          <p:nvPr userDrawn="1"/>
        </p:nvGrpSpPr>
        <p:grpSpPr>
          <a:xfrm>
            <a:off x="331696" y="2592637"/>
            <a:ext cx="8865362" cy="2227791"/>
            <a:chOff x="442260" y="3600153"/>
            <a:chExt cx="11820483" cy="2970388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6C29012-AB86-234C-B350-46DB34144B32}"/>
                </a:ext>
              </a:extLst>
            </p:cNvPr>
            <p:cNvCxnSpPr/>
            <p:nvPr userDrawn="1"/>
          </p:nvCxnSpPr>
          <p:spPr>
            <a:xfrm flipV="1">
              <a:off x="930228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9B4E9D0-2992-1548-B5C3-6ACEF04FF5E6}"/>
                </a:ext>
              </a:extLst>
            </p:cNvPr>
            <p:cNvCxnSpPr/>
            <p:nvPr userDrawn="1"/>
          </p:nvCxnSpPr>
          <p:spPr>
            <a:xfrm flipV="1">
              <a:off x="877305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32E518E-6E31-D94C-8657-D5ED62DA1D78}"/>
                </a:ext>
              </a:extLst>
            </p:cNvPr>
            <p:cNvCxnSpPr/>
            <p:nvPr userDrawn="1"/>
          </p:nvCxnSpPr>
          <p:spPr>
            <a:xfrm flipV="1">
              <a:off x="8235524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15AB4E-8820-8E46-8E0A-9C5D7AE28C74}"/>
                </a:ext>
              </a:extLst>
            </p:cNvPr>
            <p:cNvCxnSpPr/>
            <p:nvPr userDrawn="1"/>
          </p:nvCxnSpPr>
          <p:spPr>
            <a:xfrm flipV="1">
              <a:off x="78660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C4C25F-499B-B648-B459-97E98A180E32}"/>
                </a:ext>
              </a:extLst>
            </p:cNvPr>
            <p:cNvCxnSpPr/>
            <p:nvPr userDrawn="1"/>
          </p:nvCxnSpPr>
          <p:spPr>
            <a:xfrm flipV="1">
              <a:off x="7498863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10C25E9-880B-4149-9FBE-E43FF45A6F6D}"/>
                </a:ext>
              </a:extLst>
            </p:cNvPr>
            <p:cNvCxnSpPr/>
            <p:nvPr userDrawn="1"/>
          </p:nvCxnSpPr>
          <p:spPr>
            <a:xfrm flipV="1">
              <a:off x="7127208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0D35586-5010-A941-B5B5-80297D70ECD1}"/>
                </a:ext>
              </a:extLst>
            </p:cNvPr>
            <p:cNvCxnSpPr/>
            <p:nvPr userDrawn="1"/>
          </p:nvCxnSpPr>
          <p:spPr>
            <a:xfrm flipV="1">
              <a:off x="675865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74B2857-6FEE-C247-986B-6758164EA433}"/>
                </a:ext>
              </a:extLst>
            </p:cNvPr>
            <p:cNvCxnSpPr/>
            <p:nvPr userDrawn="1"/>
          </p:nvCxnSpPr>
          <p:spPr>
            <a:xfrm flipV="1">
              <a:off x="638946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A515BDA-C3F1-8E46-9F2C-5F4EC447FE9F}"/>
                </a:ext>
              </a:extLst>
            </p:cNvPr>
            <p:cNvCxnSpPr/>
            <p:nvPr userDrawn="1"/>
          </p:nvCxnSpPr>
          <p:spPr>
            <a:xfrm flipV="1">
              <a:off x="6009868" y="3607282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FA7033-6618-CC4F-97C4-AE4A8374CE86}"/>
                </a:ext>
              </a:extLst>
            </p:cNvPr>
            <p:cNvCxnSpPr/>
            <p:nvPr userDrawn="1"/>
          </p:nvCxnSpPr>
          <p:spPr>
            <a:xfrm flipV="1">
              <a:off x="56439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1ABDA0D-DCED-6143-B3CD-3A5D0CDC26DC}"/>
                </a:ext>
              </a:extLst>
            </p:cNvPr>
            <p:cNvCxnSpPr/>
            <p:nvPr userDrawn="1"/>
          </p:nvCxnSpPr>
          <p:spPr>
            <a:xfrm flipV="1">
              <a:off x="526926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8C5D30-67AB-F740-9F75-370FEED952F6}"/>
                </a:ext>
              </a:extLst>
            </p:cNvPr>
            <p:cNvCxnSpPr/>
            <p:nvPr userDrawn="1"/>
          </p:nvCxnSpPr>
          <p:spPr>
            <a:xfrm flipV="1">
              <a:off x="48896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D4BEF30-8ECA-544D-83CF-2DBCFAB55716}"/>
                </a:ext>
              </a:extLst>
            </p:cNvPr>
            <p:cNvCxnSpPr/>
            <p:nvPr userDrawn="1"/>
          </p:nvCxnSpPr>
          <p:spPr>
            <a:xfrm flipV="1">
              <a:off x="452332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E877375-0390-2243-B2C3-F7BCE4F5C13B}"/>
                </a:ext>
              </a:extLst>
            </p:cNvPr>
            <p:cNvCxnSpPr/>
            <p:nvPr userDrawn="1"/>
          </p:nvCxnSpPr>
          <p:spPr>
            <a:xfrm flipV="1">
              <a:off x="415592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EE610C2-0477-BE4F-A9D6-CC842CB883A3}"/>
                </a:ext>
              </a:extLst>
            </p:cNvPr>
            <p:cNvCxnSpPr/>
            <p:nvPr userDrawn="1"/>
          </p:nvCxnSpPr>
          <p:spPr>
            <a:xfrm flipV="1">
              <a:off x="3786582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E43939-C6E7-144C-A66B-6BA69C58B807}"/>
                </a:ext>
              </a:extLst>
            </p:cNvPr>
            <p:cNvCxnSpPr/>
            <p:nvPr userDrawn="1"/>
          </p:nvCxnSpPr>
          <p:spPr>
            <a:xfrm flipV="1">
              <a:off x="342049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FC9BF21-0A23-9D4A-8B27-0759F2592A53}"/>
                </a:ext>
              </a:extLst>
            </p:cNvPr>
            <p:cNvCxnSpPr/>
            <p:nvPr userDrawn="1"/>
          </p:nvCxnSpPr>
          <p:spPr>
            <a:xfrm flipV="1">
              <a:off x="305109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296623A-2D87-474C-A7BA-442F857FC686}"/>
                </a:ext>
              </a:extLst>
            </p:cNvPr>
            <p:cNvCxnSpPr/>
            <p:nvPr userDrawn="1"/>
          </p:nvCxnSpPr>
          <p:spPr>
            <a:xfrm flipV="1">
              <a:off x="267428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C632FBD-C94F-504A-9C58-050D2FCC5FC9}"/>
                </a:ext>
              </a:extLst>
            </p:cNvPr>
            <p:cNvCxnSpPr/>
            <p:nvPr userDrawn="1"/>
          </p:nvCxnSpPr>
          <p:spPr>
            <a:xfrm flipV="1">
              <a:off x="23085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C0D9E5-ACE8-964C-A4CD-0D32893A09EE}"/>
                </a:ext>
              </a:extLst>
            </p:cNvPr>
            <p:cNvCxnSpPr/>
            <p:nvPr userDrawn="1"/>
          </p:nvCxnSpPr>
          <p:spPr>
            <a:xfrm flipV="1">
              <a:off x="193107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A9158A1-F9CF-604C-BCD0-5B5179B86729}"/>
                </a:ext>
              </a:extLst>
            </p:cNvPr>
            <p:cNvCxnSpPr/>
            <p:nvPr userDrawn="1"/>
          </p:nvCxnSpPr>
          <p:spPr>
            <a:xfrm flipV="1">
              <a:off x="155844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938F5E-2375-8248-BF69-A351ADD7064B}"/>
                </a:ext>
              </a:extLst>
            </p:cNvPr>
            <p:cNvCxnSpPr/>
            <p:nvPr userDrawn="1"/>
          </p:nvCxnSpPr>
          <p:spPr>
            <a:xfrm flipV="1">
              <a:off x="11883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EBA838-3961-A040-8484-A0E77C399771}"/>
                </a:ext>
              </a:extLst>
            </p:cNvPr>
            <p:cNvCxnSpPr/>
            <p:nvPr userDrawn="1"/>
          </p:nvCxnSpPr>
          <p:spPr>
            <a:xfrm flipV="1">
              <a:off x="81408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7907426-5D06-DF4B-8BAD-F0F4180A86BA}"/>
                </a:ext>
              </a:extLst>
            </p:cNvPr>
            <p:cNvCxnSpPr/>
            <p:nvPr userDrawn="1"/>
          </p:nvCxnSpPr>
          <p:spPr>
            <a:xfrm flipV="1">
              <a:off x="4422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5F1F827-F20B-2049-AB7D-6EBF9B5960C3}"/>
              </a:ext>
            </a:extLst>
          </p:cNvPr>
          <p:cNvCxnSpPr>
            <a:cxnSpLocks/>
          </p:cNvCxnSpPr>
          <p:nvPr userDrawn="1"/>
        </p:nvCxnSpPr>
        <p:spPr>
          <a:xfrm>
            <a:off x="164765" y="2602297"/>
            <a:ext cx="880331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le 5">
            <a:extLst>
              <a:ext uri="{FF2B5EF4-FFF2-40B4-BE49-F238E27FC236}">
                <a16:creationId xmlns:a16="http://schemas.microsoft.com/office/drawing/2014/main" id="{26BBD553-57B7-DC44-9A78-2FFE3C9E6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319" y="2175150"/>
            <a:ext cx="8805758" cy="422834"/>
          </a:xfrm>
        </p:spPr>
        <p:txBody>
          <a:bodyPr anchor="b" anchorCtr="0"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A320FB2F-BFA3-3F44-9BD3-2A406961C8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3754" y="3956340"/>
            <a:ext cx="1946102" cy="848781"/>
          </a:xfrm>
        </p:spPr>
        <p:txBody>
          <a:bodyPr lIns="0" rIns="0" anchor="ctr"/>
          <a:lstStyle>
            <a:lvl1pPr algn="r">
              <a:lnSpc>
                <a:spcPct val="150000"/>
              </a:lnSpc>
              <a:defRPr sz="75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Name Surname</a:t>
            </a:r>
          </a:p>
          <a:p>
            <a:pPr lvl="0"/>
            <a:r>
              <a:rPr lang="it-IT" dirty="0" err="1"/>
              <a:t>Where</a:t>
            </a:r>
            <a:r>
              <a:rPr lang="it-IT" dirty="0"/>
              <a:t> are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  <a:p>
            <a:pPr lvl="0"/>
            <a:r>
              <a:rPr lang="it-IT" dirty="0"/>
              <a:t>DD/MM/YYYY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E746FF1-1AAB-2F49-BE26-D820F0B60EDD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4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64283 -1.1435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5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94" grpId="0"/>
      <p:bldP spid="9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20209F48-9F73-B641-BC07-128A5E83DA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 b="794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D1CF0C5-3E1B-3949-8A10-67C5A718CA2F}"/>
              </a:ext>
            </a:extLst>
          </p:cNvPr>
          <p:cNvSpPr/>
          <p:nvPr userDrawn="1"/>
        </p:nvSpPr>
        <p:spPr>
          <a:xfrm>
            <a:off x="1" y="-1"/>
            <a:ext cx="9143999" cy="5143500"/>
          </a:xfrm>
          <a:prstGeom prst="rect">
            <a:avLst/>
          </a:prstGeom>
          <a:solidFill>
            <a:srgbClr val="335E6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8C186663-9C02-2947-9ABE-9623D7AFA466}"/>
              </a:ext>
            </a:extLst>
          </p:cNvPr>
          <p:cNvSpPr/>
          <p:nvPr userDrawn="1"/>
        </p:nvSpPr>
        <p:spPr>
          <a:xfrm rot="2700000">
            <a:off x="-2837247" y="3558114"/>
            <a:ext cx="4706100" cy="10798460"/>
          </a:xfrm>
          <a:custGeom>
            <a:avLst/>
            <a:gdLst>
              <a:gd name="connsiteX0" fmla="*/ 3137400 w 6274800"/>
              <a:gd name="connsiteY0" fmla="*/ 0 h 14397947"/>
              <a:gd name="connsiteX1" fmla="*/ 6274800 w 6274800"/>
              <a:gd name="connsiteY1" fmla="*/ 3137400 h 14397947"/>
              <a:gd name="connsiteX2" fmla="*/ 6274717 w 6274800"/>
              <a:gd name="connsiteY2" fmla="*/ 3137400 h 14397947"/>
              <a:gd name="connsiteX3" fmla="*/ 6274717 w 6274800"/>
              <a:gd name="connsiteY3" fmla="*/ 14397947 h 14397947"/>
              <a:gd name="connsiteX4" fmla="*/ 0 w 6274800"/>
              <a:gd name="connsiteY4" fmla="*/ 14397947 h 14397947"/>
              <a:gd name="connsiteX5" fmla="*/ 0 w 6274800"/>
              <a:gd name="connsiteY5" fmla="*/ 3137400 h 1439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4800" h="14397947">
                <a:moveTo>
                  <a:pt x="3137400" y="0"/>
                </a:moveTo>
                <a:lnTo>
                  <a:pt x="6274800" y="3137400"/>
                </a:lnTo>
                <a:lnTo>
                  <a:pt x="6274717" y="3137400"/>
                </a:lnTo>
                <a:lnTo>
                  <a:pt x="6274717" y="14397947"/>
                </a:lnTo>
                <a:lnTo>
                  <a:pt x="0" y="14397947"/>
                </a:lnTo>
                <a:lnTo>
                  <a:pt x="0" y="3137400"/>
                </a:lnTo>
                <a:close/>
              </a:path>
            </a:pathLst>
          </a:custGeom>
          <a:gradFill flip="none" rotWithShape="1">
            <a:gsLst>
              <a:gs pos="0">
                <a:srgbClr val="003249"/>
              </a:gs>
              <a:gs pos="100000">
                <a:srgbClr val="00324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 sz="135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7273CB4B-0A82-8C4D-AC01-03AC894D315B}"/>
              </a:ext>
            </a:extLst>
          </p:cNvPr>
          <p:cNvGrpSpPr/>
          <p:nvPr userDrawn="1"/>
        </p:nvGrpSpPr>
        <p:grpSpPr>
          <a:xfrm>
            <a:off x="331696" y="2592637"/>
            <a:ext cx="8865362" cy="2227791"/>
            <a:chOff x="442260" y="3600153"/>
            <a:chExt cx="11820483" cy="2970388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46C29012-AB86-234C-B350-46DB34144B32}"/>
                </a:ext>
              </a:extLst>
            </p:cNvPr>
            <p:cNvCxnSpPr/>
            <p:nvPr userDrawn="1"/>
          </p:nvCxnSpPr>
          <p:spPr>
            <a:xfrm flipV="1">
              <a:off x="930228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B9B4E9D0-2992-1548-B5C3-6ACEF04FF5E6}"/>
                </a:ext>
              </a:extLst>
            </p:cNvPr>
            <p:cNvCxnSpPr/>
            <p:nvPr userDrawn="1"/>
          </p:nvCxnSpPr>
          <p:spPr>
            <a:xfrm flipV="1">
              <a:off x="877305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32E518E-6E31-D94C-8657-D5ED62DA1D78}"/>
                </a:ext>
              </a:extLst>
            </p:cNvPr>
            <p:cNvCxnSpPr/>
            <p:nvPr userDrawn="1"/>
          </p:nvCxnSpPr>
          <p:spPr>
            <a:xfrm flipV="1">
              <a:off x="8235524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3B15AB4E-8820-8E46-8E0A-9C5D7AE28C74}"/>
                </a:ext>
              </a:extLst>
            </p:cNvPr>
            <p:cNvCxnSpPr/>
            <p:nvPr userDrawn="1"/>
          </p:nvCxnSpPr>
          <p:spPr>
            <a:xfrm flipV="1">
              <a:off x="78660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DC4C25F-499B-B648-B459-97E98A180E32}"/>
                </a:ext>
              </a:extLst>
            </p:cNvPr>
            <p:cNvCxnSpPr/>
            <p:nvPr userDrawn="1"/>
          </p:nvCxnSpPr>
          <p:spPr>
            <a:xfrm flipV="1">
              <a:off x="7498863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10C25E9-880B-4149-9FBE-E43FF45A6F6D}"/>
                </a:ext>
              </a:extLst>
            </p:cNvPr>
            <p:cNvCxnSpPr/>
            <p:nvPr userDrawn="1"/>
          </p:nvCxnSpPr>
          <p:spPr>
            <a:xfrm flipV="1">
              <a:off x="7127208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0D35586-5010-A941-B5B5-80297D70ECD1}"/>
                </a:ext>
              </a:extLst>
            </p:cNvPr>
            <p:cNvCxnSpPr/>
            <p:nvPr userDrawn="1"/>
          </p:nvCxnSpPr>
          <p:spPr>
            <a:xfrm flipV="1">
              <a:off x="675865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874B2857-6FEE-C247-986B-6758164EA433}"/>
                </a:ext>
              </a:extLst>
            </p:cNvPr>
            <p:cNvCxnSpPr/>
            <p:nvPr userDrawn="1"/>
          </p:nvCxnSpPr>
          <p:spPr>
            <a:xfrm flipV="1">
              <a:off x="638946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BA515BDA-C3F1-8E46-9F2C-5F4EC447FE9F}"/>
                </a:ext>
              </a:extLst>
            </p:cNvPr>
            <p:cNvCxnSpPr/>
            <p:nvPr userDrawn="1"/>
          </p:nvCxnSpPr>
          <p:spPr>
            <a:xfrm flipV="1">
              <a:off x="6009868" y="3607282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CDFA7033-6618-CC4F-97C4-AE4A8374CE86}"/>
                </a:ext>
              </a:extLst>
            </p:cNvPr>
            <p:cNvCxnSpPr/>
            <p:nvPr userDrawn="1"/>
          </p:nvCxnSpPr>
          <p:spPr>
            <a:xfrm flipV="1">
              <a:off x="56439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81ABDA0D-DCED-6143-B3CD-3A5D0CDC26DC}"/>
                </a:ext>
              </a:extLst>
            </p:cNvPr>
            <p:cNvCxnSpPr/>
            <p:nvPr userDrawn="1"/>
          </p:nvCxnSpPr>
          <p:spPr>
            <a:xfrm flipV="1">
              <a:off x="5269261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8C5D30-67AB-F740-9F75-370FEED952F6}"/>
                </a:ext>
              </a:extLst>
            </p:cNvPr>
            <p:cNvCxnSpPr/>
            <p:nvPr userDrawn="1"/>
          </p:nvCxnSpPr>
          <p:spPr>
            <a:xfrm flipV="1">
              <a:off x="48896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D4BEF30-8ECA-544D-83CF-2DBCFAB55716}"/>
                </a:ext>
              </a:extLst>
            </p:cNvPr>
            <p:cNvCxnSpPr/>
            <p:nvPr userDrawn="1"/>
          </p:nvCxnSpPr>
          <p:spPr>
            <a:xfrm flipV="1">
              <a:off x="452332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E877375-0390-2243-B2C3-F7BCE4F5C13B}"/>
                </a:ext>
              </a:extLst>
            </p:cNvPr>
            <p:cNvCxnSpPr/>
            <p:nvPr userDrawn="1"/>
          </p:nvCxnSpPr>
          <p:spPr>
            <a:xfrm flipV="1">
              <a:off x="415592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AEE610C2-0477-BE4F-A9D6-CC842CB883A3}"/>
                </a:ext>
              </a:extLst>
            </p:cNvPr>
            <p:cNvCxnSpPr/>
            <p:nvPr userDrawn="1"/>
          </p:nvCxnSpPr>
          <p:spPr>
            <a:xfrm flipV="1">
              <a:off x="3786582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4BE43939-C6E7-144C-A66B-6BA69C58B807}"/>
                </a:ext>
              </a:extLst>
            </p:cNvPr>
            <p:cNvCxnSpPr/>
            <p:nvPr userDrawn="1"/>
          </p:nvCxnSpPr>
          <p:spPr>
            <a:xfrm flipV="1">
              <a:off x="342049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FC9BF21-0A23-9D4A-8B27-0759F2592A53}"/>
                </a:ext>
              </a:extLst>
            </p:cNvPr>
            <p:cNvCxnSpPr/>
            <p:nvPr userDrawn="1"/>
          </p:nvCxnSpPr>
          <p:spPr>
            <a:xfrm flipV="1">
              <a:off x="305109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296623A-2D87-474C-A7BA-442F857FC686}"/>
                </a:ext>
              </a:extLst>
            </p:cNvPr>
            <p:cNvCxnSpPr/>
            <p:nvPr userDrawn="1"/>
          </p:nvCxnSpPr>
          <p:spPr>
            <a:xfrm flipV="1">
              <a:off x="2674287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EC632FBD-C94F-504A-9C58-050D2FCC5FC9}"/>
                </a:ext>
              </a:extLst>
            </p:cNvPr>
            <p:cNvCxnSpPr/>
            <p:nvPr userDrawn="1"/>
          </p:nvCxnSpPr>
          <p:spPr>
            <a:xfrm flipV="1">
              <a:off x="230853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C0D9E5-ACE8-964C-A4CD-0D32893A09EE}"/>
                </a:ext>
              </a:extLst>
            </p:cNvPr>
            <p:cNvCxnSpPr/>
            <p:nvPr userDrawn="1"/>
          </p:nvCxnSpPr>
          <p:spPr>
            <a:xfrm flipV="1">
              <a:off x="193107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A9158A1-F9CF-604C-BCD0-5B5179B86729}"/>
                </a:ext>
              </a:extLst>
            </p:cNvPr>
            <p:cNvCxnSpPr/>
            <p:nvPr userDrawn="1"/>
          </p:nvCxnSpPr>
          <p:spPr>
            <a:xfrm flipV="1">
              <a:off x="1558445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938F5E-2375-8248-BF69-A351ADD7064B}"/>
                </a:ext>
              </a:extLst>
            </p:cNvPr>
            <p:cNvCxnSpPr/>
            <p:nvPr userDrawn="1"/>
          </p:nvCxnSpPr>
          <p:spPr>
            <a:xfrm flipV="1">
              <a:off x="1188389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A2EBA838-3961-A040-8484-A0E77C399771}"/>
                </a:ext>
              </a:extLst>
            </p:cNvPr>
            <p:cNvCxnSpPr/>
            <p:nvPr userDrawn="1"/>
          </p:nvCxnSpPr>
          <p:spPr>
            <a:xfrm flipV="1">
              <a:off x="814086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67907426-5D06-DF4B-8BAD-F0F4180A86BA}"/>
                </a:ext>
              </a:extLst>
            </p:cNvPr>
            <p:cNvCxnSpPr/>
            <p:nvPr userDrawn="1"/>
          </p:nvCxnSpPr>
          <p:spPr>
            <a:xfrm flipV="1">
              <a:off x="442260" y="3600153"/>
              <a:ext cx="2960458" cy="2963259"/>
            </a:xfrm>
            <a:prstGeom prst="line">
              <a:avLst/>
            </a:prstGeom>
            <a:ln w="1270">
              <a:gradFill>
                <a:gsLst>
                  <a:gs pos="89000">
                    <a:srgbClr val="8197A6">
                      <a:alpha val="0"/>
                    </a:srgbClr>
                  </a:gs>
                  <a:gs pos="0">
                    <a:srgbClr val="8197A6"/>
                  </a:gs>
                </a:gsLst>
                <a:lin ang="27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5F1F827-F20B-2049-AB7D-6EBF9B5960C3}"/>
              </a:ext>
            </a:extLst>
          </p:cNvPr>
          <p:cNvCxnSpPr>
            <a:cxnSpLocks/>
          </p:cNvCxnSpPr>
          <p:nvPr userDrawn="1"/>
        </p:nvCxnSpPr>
        <p:spPr>
          <a:xfrm>
            <a:off x="164765" y="2602297"/>
            <a:ext cx="880331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le 5">
            <a:extLst>
              <a:ext uri="{FF2B5EF4-FFF2-40B4-BE49-F238E27FC236}">
                <a16:creationId xmlns:a16="http://schemas.microsoft.com/office/drawing/2014/main" id="{26BBD553-57B7-DC44-9A78-2FFE3C9E6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319" y="2175150"/>
            <a:ext cx="8805758" cy="422834"/>
          </a:xfrm>
        </p:spPr>
        <p:txBody>
          <a:bodyPr anchor="b" anchorCtr="0">
            <a:no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A320FB2F-BFA3-3F44-9BD3-2A406961C8D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3754" y="3956340"/>
            <a:ext cx="1946102" cy="848781"/>
          </a:xfrm>
        </p:spPr>
        <p:txBody>
          <a:bodyPr lIns="0" rIns="0" anchor="ctr"/>
          <a:lstStyle>
            <a:lvl1pPr algn="r">
              <a:lnSpc>
                <a:spcPct val="150000"/>
              </a:lnSpc>
              <a:defRPr sz="75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Name Surname</a:t>
            </a:r>
          </a:p>
          <a:p>
            <a:pPr lvl="0"/>
            <a:r>
              <a:rPr lang="it-IT" dirty="0" err="1"/>
              <a:t>Where</a:t>
            </a:r>
            <a:r>
              <a:rPr lang="it-IT" dirty="0"/>
              <a:t> are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  <a:p>
            <a:pPr lvl="0"/>
            <a:r>
              <a:rPr lang="it-IT" dirty="0"/>
              <a:t>DD/MM/YYYY</a:t>
            </a:r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706C8168-EC0D-064A-861E-97CC6A1B0996}"/>
              </a:ext>
            </a:extLst>
          </p:cNvPr>
          <p:cNvPicPr>
            <a:picLocks noChangeAspect="1"/>
          </p:cNvPicPr>
          <p:nvPr userDrawn="1"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45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64283 -1.1435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5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9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94" grpId="0"/>
      <p:bldP spid="95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rgbClr val="011E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9532" y="171644"/>
            <a:ext cx="8424936" cy="715581"/>
          </a:xfrm>
        </p:spPr>
        <p:txBody>
          <a:bodyPr wrap="square" anchor="b">
            <a:spAutoFit/>
          </a:bodyPr>
          <a:lstStyle>
            <a:lvl1pPr algn="ctr">
              <a:defRPr sz="40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4515966"/>
            <a:ext cx="9144000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12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50342" y="4660559"/>
            <a:ext cx="1220830" cy="3383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46" y="1069854"/>
            <a:ext cx="4753855" cy="392906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1117458" y="1275612"/>
            <a:ext cx="4212431" cy="237604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00" b="19391"/>
          <a:stretch/>
        </p:blipFill>
        <p:spPr>
          <a:xfrm>
            <a:off x="8322384" y="3703328"/>
            <a:ext cx="821616" cy="81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869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EA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B4BB0771-C5FD-364D-BD90-42231504E0FB}"/>
              </a:ext>
            </a:extLst>
          </p:cNvPr>
          <p:cNvSpPr/>
          <p:nvPr userDrawn="1"/>
        </p:nvSpPr>
        <p:spPr>
          <a:xfrm>
            <a:off x="0" y="-1"/>
            <a:ext cx="9144000" cy="661645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40" name="Rectangle 6">
            <a:extLst>
              <a:ext uri="{FF2B5EF4-FFF2-40B4-BE49-F238E27FC236}">
                <a16:creationId xmlns:a16="http://schemas.microsoft.com/office/drawing/2014/main" id="{B2630FB4-0043-964B-A87A-FFCB3139DED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CB0AC2C-C495-9D4C-B412-174B5899FD61}"/>
              </a:ext>
            </a:extLst>
          </p:cNvPr>
          <p:cNvPicPr>
            <a:picLocks noChangeAspect="1"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4D97AA66-51B6-E346-86AC-0DB59D502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5"/>
            <a:ext cx="8822747" cy="415558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0866D1-4C96-604E-ADA1-E8D39C7D00C7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2908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66570320-3196-EF45-AA70-55A3A8412E23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335E6F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BE56DB9E-ADEC-C041-9F85-12B8B19C01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5"/>
            <a:ext cx="8822747" cy="415558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2835312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CDF259-CCFE-B84C-939A-68017F83E81D}"/>
              </a:ext>
            </a:extLst>
          </p:cNvPr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6">
            <a:extLst>
              <a:ext uri="{FF2B5EF4-FFF2-40B4-BE49-F238E27FC236}">
                <a16:creationId xmlns:a16="http://schemas.microsoft.com/office/drawing/2014/main" id="{8688588E-F9A8-2845-885D-3F95E59BBB1E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335E6F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734A63-3455-1741-9D19-40E5D75E70BD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60541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2" y="1254919"/>
            <a:ext cx="3889376" cy="3238500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3" y="1254919"/>
            <a:ext cx="3888000" cy="3238500"/>
          </a:xfrm>
        </p:spPr>
        <p:txBody>
          <a:bodyPr/>
          <a:lstStyle>
            <a:lvl1pPr>
              <a:defRPr sz="900"/>
            </a:lvl1pPr>
            <a:lvl2pPr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4DD319A-FF79-A641-BC47-9B3E6F0EDF0D}"/>
              </a:ext>
            </a:extLst>
          </p:cNvPr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>
            <a:extLst>
              <a:ext uri="{FF2B5EF4-FFF2-40B4-BE49-F238E27FC236}">
                <a16:creationId xmlns:a16="http://schemas.microsoft.com/office/drawing/2014/main" id="{942C04B5-56FD-9D4A-846B-7FFFA4F531B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335E6F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04CC20C-FA37-8D4F-94B7-181CC04E7FCD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0656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1"/>
            <a:ext cx="9148924" cy="5143501"/>
          </a:xfrm>
          <a:prstGeom prst="rect">
            <a:avLst/>
          </a:prstGeom>
          <a:solidFill>
            <a:srgbClr val="E8E9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 dirty="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65">
            <a:extLst>
              <a:ext uri="{FF2B5EF4-FFF2-40B4-BE49-F238E27FC236}">
                <a16:creationId xmlns:a16="http://schemas.microsoft.com/office/drawing/2014/main" id="{11EA4C8F-2980-BA42-A0C5-73DB6226884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03249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C4249AF-5670-6848-BE35-97DB631D9E14}"/>
              </a:ext>
            </a:extLst>
          </p:cNvPr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8A16F217-5F4A-7849-B028-25F68FF3C3EE}"/>
              </a:ext>
            </a:extLst>
          </p:cNvPr>
          <p:cNvPicPr>
            <a:picLocks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1928"/>
            <a:ext cx="1571400" cy="985500"/>
          </a:xfrm>
          <a:prstGeom prst="rect">
            <a:avLst/>
          </a:prstGeom>
        </p:spPr>
      </p:pic>
      <p:sp>
        <p:nvSpPr>
          <p:cNvPr id="96" name="Rectangle 2">
            <a:extLst>
              <a:ext uri="{FF2B5EF4-FFF2-40B4-BE49-F238E27FC236}">
                <a16:creationId xmlns:a16="http://schemas.microsoft.com/office/drawing/2014/main" id="{DC2EA9F7-4A93-834E-BDBE-B1596413FE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696" y="661644"/>
            <a:ext cx="8822747" cy="4161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33A2B91D-4220-C944-86E2-09625B90BD8C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51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76C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65">
            <a:extLst>
              <a:ext uri="{FF2B5EF4-FFF2-40B4-BE49-F238E27FC236}">
                <a16:creationId xmlns:a16="http://schemas.microsoft.com/office/drawing/2014/main" id="{11EA4C8F-2980-BA42-A0C5-73DB6226884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03249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C4249AF-5670-6848-BE35-97DB631D9E14}"/>
              </a:ext>
            </a:extLst>
          </p:cNvPr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8A16F217-5F4A-7849-B028-25F68FF3C3EE}"/>
              </a:ext>
            </a:extLst>
          </p:cNvPr>
          <p:cNvPicPr>
            <a:picLocks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1928"/>
            <a:ext cx="1571400" cy="985500"/>
          </a:xfrm>
          <a:prstGeom prst="rect">
            <a:avLst/>
          </a:prstGeom>
        </p:spPr>
      </p:pic>
      <p:sp>
        <p:nvSpPr>
          <p:cNvPr id="37" name="Rectangle 2">
            <a:extLst>
              <a:ext uri="{FF2B5EF4-FFF2-40B4-BE49-F238E27FC236}">
                <a16:creationId xmlns:a16="http://schemas.microsoft.com/office/drawing/2014/main" id="{8297D345-0D41-B341-ACC9-1539BA9D286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696" y="661644"/>
            <a:ext cx="8822747" cy="415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006762"/>
                </a:solidFill>
              </a:defRPr>
            </a:lvl1pPr>
            <a:lvl2pPr>
              <a:defRPr>
                <a:solidFill>
                  <a:srgbClr val="006762"/>
                </a:solidFill>
              </a:defRPr>
            </a:lvl2pPr>
            <a:lvl3pPr>
              <a:defRPr>
                <a:solidFill>
                  <a:srgbClr val="006762"/>
                </a:solidFill>
              </a:defRPr>
            </a:lvl3pPr>
            <a:lvl4pPr>
              <a:defRPr>
                <a:solidFill>
                  <a:srgbClr val="006762"/>
                </a:solidFill>
              </a:defRPr>
            </a:lvl4pPr>
            <a:lvl5pPr>
              <a:defRPr>
                <a:solidFill>
                  <a:srgbClr val="006762"/>
                </a:solidFill>
              </a:defRPr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6F492216-00B3-1F4C-9F96-3F8E039603CB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737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F166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65">
            <a:extLst>
              <a:ext uri="{FF2B5EF4-FFF2-40B4-BE49-F238E27FC236}">
                <a16:creationId xmlns:a16="http://schemas.microsoft.com/office/drawing/2014/main" id="{11EA4C8F-2980-BA42-A0C5-73DB6226884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03249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C4249AF-5670-6848-BE35-97DB631D9E14}"/>
              </a:ext>
            </a:extLst>
          </p:cNvPr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8A16F217-5F4A-7849-B028-25F68FF3C3EE}"/>
              </a:ext>
            </a:extLst>
          </p:cNvPr>
          <p:cNvPicPr>
            <a:picLocks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1928"/>
            <a:ext cx="1571400" cy="985500"/>
          </a:xfrm>
          <a:prstGeom prst="rect">
            <a:avLst/>
          </a:prstGeom>
        </p:spPr>
      </p:pic>
      <p:sp>
        <p:nvSpPr>
          <p:cNvPr id="37" name="Rectangle 2">
            <a:extLst>
              <a:ext uri="{FF2B5EF4-FFF2-40B4-BE49-F238E27FC236}">
                <a16:creationId xmlns:a16="http://schemas.microsoft.com/office/drawing/2014/main" id="{7C7E23D6-E0C4-8E49-95DA-B39889496A3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696" y="661644"/>
            <a:ext cx="8822747" cy="415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960136"/>
                </a:solidFill>
              </a:defRPr>
            </a:lvl1pPr>
            <a:lvl2pPr>
              <a:defRPr>
                <a:solidFill>
                  <a:srgbClr val="960136"/>
                </a:solidFill>
              </a:defRPr>
            </a:lvl2pPr>
            <a:lvl3pPr>
              <a:defRPr>
                <a:solidFill>
                  <a:srgbClr val="960136"/>
                </a:solidFill>
              </a:defRPr>
            </a:lvl3pPr>
            <a:lvl4pPr>
              <a:defRPr>
                <a:solidFill>
                  <a:srgbClr val="960136"/>
                </a:solidFill>
              </a:defRPr>
            </a:lvl4pPr>
            <a:lvl5pPr>
              <a:defRPr>
                <a:solidFill>
                  <a:srgbClr val="960136"/>
                </a:solidFill>
              </a:defRPr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1C63FD4-AD07-8649-989B-4DD73B7CC6C0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6804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FFCC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65">
            <a:extLst>
              <a:ext uri="{FF2B5EF4-FFF2-40B4-BE49-F238E27FC236}">
                <a16:creationId xmlns:a16="http://schemas.microsoft.com/office/drawing/2014/main" id="{11EA4C8F-2980-BA42-A0C5-73DB6226884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03249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C4249AF-5670-6848-BE35-97DB631D9E14}"/>
              </a:ext>
            </a:extLst>
          </p:cNvPr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8A16F217-5F4A-7849-B028-25F68FF3C3EE}"/>
              </a:ext>
            </a:extLst>
          </p:cNvPr>
          <p:cNvPicPr>
            <a:picLocks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1928"/>
            <a:ext cx="1571400" cy="985500"/>
          </a:xfrm>
          <a:prstGeom prst="rect">
            <a:avLst/>
          </a:prstGeom>
        </p:spPr>
      </p:pic>
      <p:sp>
        <p:nvSpPr>
          <p:cNvPr id="37" name="Rectangle 2">
            <a:extLst>
              <a:ext uri="{FF2B5EF4-FFF2-40B4-BE49-F238E27FC236}">
                <a16:creationId xmlns:a16="http://schemas.microsoft.com/office/drawing/2014/main" id="{48B109FA-866B-484E-AAC9-AA7877D61F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696" y="661644"/>
            <a:ext cx="8822747" cy="415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A75534"/>
                </a:solidFill>
              </a:defRPr>
            </a:lvl1pPr>
            <a:lvl2pPr>
              <a:defRPr>
                <a:solidFill>
                  <a:srgbClr val="A75534"/>
                </a:solidFill>
              </a:defRPr>
            </a:lvl2pPr>
            <a:lvl3pPr>
              <a:defRPr>
                <a:solidFill>
                  <a:srgbClr val="A75534"/>
                </a:solidFill>
              </a:defRPr>
            </a:lvl3pPr>
            <a:lvl4pPr>
              <a:defRPr>
                <a:solidFill>
                  <a:srgbClr val="A75534"/>
                </a:solidFill>
              </a:defRPr>
            </a:lvl4pPr>
            <a:lvl5pPr>
              <a:defRPr>
                <a:solidFill>
                  <a:srgbClr val="A75534"/>
                </a:solidFill>
              </a:defRPr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C86A017-B445-7941-BBD0-4A2EEB9C24B0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9153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EAR_COLOUR_BG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53">
            <a:extLst>
              <a:ext uri="{FF2B5EF4-FFF2-40B4-BE49-F238E27FC236}">
                <a16:creationId xmlns:a16="http://schemas.microsoft.com/office/drawing/2014/main" id="{2FDEDD14-D71C-FA46-B659-781FB04D4CD6}"/>
              </a:ext>
            </a:extLst>
          </p:cNvPr>
          <p:cNvSpPr/>
          <p:nvPr userDrawn="1"/>
        </p:nvSpPr>
        <p:spPr>
          <a:xfrm>
            <a:off x="-4924" y="-2"/>
            <a:ext cx="9148924" cy="5143502"/>
          </a:xfrm>
          <a:prstGeom prst="rect">
            <a:avLst/>
          </a:prstGeom>
          <a:solidFill>
            <a:srgbClr val="6DCF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350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280D8AE-EB6B-F245-BAD0-AFE91AD1D539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68" name="Picture 67" descr="at.png">
              <a:extLst>
                <a:ext uri="{FF2B5EF4-FFF2-40B4-BE49-F238E27FC236}">
                  <a16:creationId xmlns:a16="http://schemas.microsoft.com/office/drawing/2014/main" id="{AC5E3075-A755-C348-BD43-60FD21247C0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be.png">
              <a:extLst>
                <a:ext uri="{FF2B5EF4-FFF2-40B4-BE49-F238E27FC236}">
                  <a16:creationId xmlns:a16="http://schemas.microsoft.com/office/drawing/2014/main" id="{C103DD4A-8AD6-4348-890F-A07C316D7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a.png">
              <a:extLst>
                <a:ext uri="{FF2B5EF4-FFF2-40B4-BE49-F238E27FC236}">
                  <a16:creationId xmlns:a16="http://schemas.microsoft.com/office/drawing/2014/main" id="{3DB4F328-E1D5-654E-8F64-A7532B10E25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ch.png">
              <a:extLst>
                <a:ext uri="{FF2B5EF4-FFF2-40B4-BE49-F238E27FC236}">
                  <a16:creationId xmlns:a16="http://schemas.microsoft.com/office/drawing/2014/main" id="{3FEF1D8F-19E9-0740-95EF-5CFD7654357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cz.png">
              <a:extLst>
                <a:ext uri="{FF2B5EF4-FFF2-40B4-BE49-F238E27FC236}">
                  <a16:creationId xmlns:a16="http://schemas.microsoft.com/office/drawing/2014/main" id="{A323CC57-1B9E-F74A-BEFD-21D21EEEE5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de.png">
              <a:extLst>
                <a:ext uri="{FF2B5EF4-FFF2-40B4-BE49-F238E27FC236}">
                  <a16:creationId xmlns:a16="http://schemas.microsoft.com/office/drawing/2014/main" id="{ABFD135F-68F8-924C-B478-DB5688D8AA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dk.png">
              <a:extLst>
                <a:ext uri="{FF2B5EF4-FFF2-40B4-BE49-F238E27FC236}">
                  <a16:creationId xmlns:a16="http://schemas.microsoft.com/office/drawing/2014/main" id="{AD9CA069-5E3A-0645-95E9-7ED4D5A689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ee.png">
              <a:extLst>
                <a:ext uri="{FF2B5EF4-FFF2-40B4-BE49-F238E27FC236}">
                  <a16:creationId xmlns:a16="http://schemas.microsoft.com/office/drawing/2014/main" id="{DE557F52-D6BA-D54E-BE3C-04BA05D263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es.png">
              <a:extLst>
                <a:ext uri="{FF2B5EF4-FFF2-40B4-BE49-F238E27FC236}">
                  <a16:creationId xmlns:a16="http://schemas.microsoft.com/office/drawing/2014/main" id="{7FA23D08-2756-6543-9F37-B7746018D24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fi.png">
              <a:extLst>
                <a:ext uri="{FF2B5EF4-FFF2-40B4-BE49-F238E27FC236}">
                  <a16:creationId xmlns:a16="http://schemas.microsoft.com/office/drawing/2014/main" id="{84BE644A-8B13-EB47-8700-52630B7609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fr.png">
              <a:extLst>
                <a:ext uri="{FF2B5EF4-FFF2-40B4-BE49-F238E27FC236}">
                  <a16:creationId xmlns:a16="http://schemas.microsoft.com/office/drawing/2014/main" id="{DB5E6EE2-C26F-CE43-A141-4BB3EB0404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gr.png">
              <a:extLst>
                <a:ext uri="{FF2B5EF4-FFF2-40B4-BE49-F238E27FC236}">
                  <a16:creationId xmlns:a16="http://schemas.microsoft.com/office/drawing/2014/main" id="{2292FCB9-0093-5E4D-9CF8-C6F2FE1287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hu.png">
              <a:extLst>
                <a:ext uri="{FF2B5EF4-FFF2-40B4-BE49-F238E27FC236}">
                  <a16:creationId xmlns:a16="http://schemas.microsoft.com/office/drawing/2014/main" id="{C31138FD-407F-2A47-94D2-178A696CD6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ie.png">
              <a:extLst>
                <a:ext uri="{FF2B5EF4-FFF2-40B4-BE49-F238E27FC236}">
                  <a16:creationId xmlns:a16="http://schemas.microsoft.com/office/drawing/2014/main" id="{20E8FB23-12BB-4E43-8C67-EAF338F8F9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it.png">
              <a:extLst>
                <a:ext uri="{FF2B5EF4-FFF2-40B4-BE49-F238E27FC236}">
                  <a16:creationId xmlns:a16="http://schemas.microsoft.com/office/drawing/2014/main" id="{B4D1E87C-B44E-AC40-8A89-68EE2D4E2FE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lu.png">
              <a:extLst>
                <a:ext uri="{FF2B5EF4-FFF2-40B4-BE49-F238E27FC236}">
                  <a16:creationId xmlns:a16="http://schemas.microsoft.com/office/drawing/2014/main" id="{3ED88F10-E3C4-C247-A25A-0407C9E1F21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nl.png">
              <a:extLst>
                <a:ext uri="{FF2B5EF4-FFF2-40B4-BE49-F238E27FC236}">
                  <a16:creationId xmlns:a16="http://schemas.microsoft.com/office/drawing/2014/main" id="{D59E507E-3D4E-0546-9D41-662A9F5BBD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no.png">
              <a:extLst>
                <a:ext uri="{FF2B5EF4-FFF2-40B4-BE49-F238E27FC236}">
                  <a16:creationId xmlns:a16="http://schemas.microsoft.com/office/drawing/2014/main" id="{898CB928-5F26-CE42-A0BA-4C7B2776D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pl.png">
              <a:extLst>
                <a:ext uri="{FF2B5EF4-FFF2-40B4-BE49-F238E27FC236}">
                  <a16:creationId xmlns:a16="http://schemas.microsoft.com/office/drawing/2014/main" id="{05A2E03E-2B77-BB4F-AFFF-85E35F6D23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pt.png">
              <a:extLst>
                <a:ext uri="{FF2B5EF4-FFF2-40B4-BE49-F238E27FC236}">
                  <a16:creationId xmlns:a16="http://schemas.microsoft.com/office/drawing/2014/main" id="{AB7AD07E-7753-0747-B0AD-41697CC5A44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ro.png">
              <a:extLst>
                <a:ext uri="{FF2B5EF4-FFF2-40B4-BE49-F238E27FC236}">
                  <a16:creationId xmlns:a16="http://schemas.microsoft.com/office/drawing/2014/main" id="{5AF0DFF9-C98B-FE47-AE88-745DDD9ED0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e.png">
              <a:extLst>
                <a:ext uri="{FF2B5EF4-FFF2-40B4-BE49-F238E27FC236}">
                  <a16:creationId xmlns:a16="http://schemas.microsoft.com/office/drawing/2014/main" id="{3F1E89D6-9815-934C-B0F4-F3F371CA1E0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0" name="Picture 89" descr="uk.png">
              <a:extLst>
                <a:ext uri="{FF2B5EF4-FFF2-40B4-BE49-F238E27FC236}">
                  <a16:creationId xmlns:a16="http://schemas.microsoft.com/office/drawing/2014/main" id="{39F71C77-FC97-8340-83D4-34BF18EB5B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1" name="Picture 90" descr="si.png">
              <a:extLst>
                <a:ext uri="{FF2B5EF4-FFF2-40B4-BE49-F238E27FC236}">
                  <a16:creationId xmlns:a16="http://schemas.microsoft.com/office/drawing/2014/main" id="{C8E6DD8E-5A32-9A48-8B13-05404AF2DD5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65">
            <a:extLst>
              <a:ext uri="{FF2B5EF4-FFF2-40B4-BE49-F238E27FC236}">
                <a16:creationId xmlns:a16="http://schemas.microsoft.com/office/drawing/2014/main" id="{11EA4C8F-2980-BA42-A0C5-73DB62268847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rgbClr val="003249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C4249AF-5670-6848-BE35-97DB631D9E14}"/>
              </a:ext>
            </a:extLst>
          </p:cNvPr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rgbClr val="0032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92">
            <a:extLst>
              <a:ext uri="{FF2B5EF4-FFF2-40B4-BE49-F238E27FC236}">
                <a16:creationId xmlns:a16="http://schemas.microsoft.com/office/drawing/2014/main" id="{8A16F217-5F4A-7849-B028-25F68FF3C3EE}"/>
              </a:ext>
            </a:extLst>
          </p:cNvPr>
          <p:cNvPicPr>
            <a:picLocks/>
          </p:cNvPicPr>
          <p:nvPr userDrawn="1"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1928"/>
            <a:ext cx="1571400" cy="985500"/>
          </a:xfrm>
          <a:prstGeom prst="rect">
            <a:avLst/>
          </a:prstGeom>
        </p:spPr>
      </p:pic>
      <p:sp>
        <p:nvSpPr>
          <p:cNvPr id="37" name="Rectangle 2">
            <a:extLst>
              <a:ext uri="{FF2B5EF4-FFF2-40B4-BE49-F238E27FC236}">
                <a16:creationId xmlns:a16="http://schemas.microsoft.com/office/drawing/2014/main" id="{AFE3D2EE-9466-FE40-B2A2-43D0EF22C1F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3696" y="661644"/>
            <a:ext cx="8822747" cy="415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1E3378"/>
                </a:solidFill>
              </a:defRPr>
            </a:lvl1pPr>
            <a:lvl2pPr>
              <a:defRPr>
                <a:solidFill>
                  <a:srgbClr val="1E3378"/>
                </a:solidFill>
              </a:defRPr>
            </a:lvl2pPr>
            <a:lvl3pPr>
              <a:defRPr>
                <a:solidFill>
                  <a:srgbClr val="1E3378"/>
                </a:solidFill>
              </a:defRPr>
            </a:lvl3pPr>
            <a:lvl4pPr>
              <a:defRPr>
                <a:solidFill>
                  <a:srgbClr val="1E3378"/>
                </a:solidFill>
              </a:defRPr>
            </a:lvl4pPr>
            <a:lvl5pPr>
              <a:defRPr>
                <a:solidFill>
                  <a:srgbClr val="1E3378"/>
                </a:solidFill>
              </a:defRPr>
            </a:lvl5pPr>
          </a:lstStyle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AF28F19B-7C3E-084C-9576-DD78AF4F52FF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356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_CLOSING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1"/>
            <a:ext cx="9144000" cy="51435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335E6F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 flipH="1">
            <a:off x="3514725" y="1508478"/>
            <a:ext cx="2114550" cy="2114276"/>
          </a:xfrm>
          <a:prstGeom prst="rect">
            <a:avLst/>
          </a:prstGeom>
          <a:solidFill>
            <a:schemeClr val="bg1"/>
          </a:solidFill>
          <a:ln w="9525">
            <a:solidFill>
              <a:srgbClr val="003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Subtitle 2"/>
          <p:cNvSpPr txBox="1">
            <a:spLocks/>
          </p:cNvSpPr>
          <p:nvPr userDrawn="1"/>
        </p:nvSpPr>
        <p:spPr>
          <a:xfrm>
            <a:off x="3514724" y="3393154"/>
            <a:ext cx="2109586" cy="23587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en-GB" sz="105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514723" y="1531145"/>
            <a:ext cx="2114552" cy="176926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605" b="0" baseline="0">
                <a:solidFill>
                  <a:srgbClr val="003249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ubtitle 2"/>
          <p:cNvSpPr txBox="1">
            <a:spLocks/>
          </p:cNvSpPr>
          <p:nvPr userDrawn="1"/>
        </p:nvSpPr>
        <p:spPr>
          <a:xfrm>
            <a:off x="3514723" y="1305017"/>
            <a:ext cx="2114552" cy="19614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825" dirty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t>Produced by</a:t>
            </a:r>
            <a:endParaRPr lang="en-US" sz="825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85FD51B-FCED-4645-B034-140CE779462A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514723" y="3305080"/>
            <a:ext cx="2114552" cy="31767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buNone/>
              <a:defRPr sz="1125" b="0" baseline="0">
                <a:solidFill>
                  <a:srgbClr val="003249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290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>
            <a:extLst>
              <a:ext uri="{FF2B5EF4-FFF2-40B4-BE49-F238E27FC236}">
                <a16:creationId xmlns:a16="http://schemas.microsoft.com/office/drawing/2014/main" id="{639A7432-CBEC-FC4F-B6B0-2AB817D634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3300B2A-FA06-0A4F-934E-0CA1A4878070}"/>
              </a:ext>
            </a:extLst>
          </p:cNvPr>
          <p:cNvSpPr/>
          <p:nvPr userDrawn="1"/>
        </p:nvSpPr>
        <p:spPr>
          <a:xfrm>
            <a:off x="-13603" y="-1"/>
            <a:ext cx="9157603" cy="5143501"/>
          </a:xfrm>
          <a:prstGeom prst="rect">
            <a:avLst/>
          </a:prstGeom>
          <a:gradFill>
            <a:gsLst>
              <a:gs pos="100000">
                <a:srgbClr val="003249">
                  <a:alpha val="85000"/>
                </a:srgbClr>
              </a:gs>
              <a:gs pos="50000">
                <a:srgbClr val="003249">
                  <a:alpha val="0"/>
                </a:srgbClr>
              </a:gs>
              <a:gs pos="0">
                <a:srgbClr val="003249">
                  <a:alpha val="85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Freeform 149">
            <a:extLst>
              <a:ext uri="{FF2B5EF4-FFF2-40B4-BE49-F238E27FC236}">
                <a16:creationId xmlns:a16="http://schemas.microsoft.com/office/drawing/2014/main" id="{8C186663-9C02-2947-9ABE-9623D7AFA466}"/>
              </a:ext>
            </a:extLst>
          </p:cNvPr>
          <p:cNvSpPr/>
          <p:nvPr userDrawn="1"/>
        </p:nvSpPr>
        <p:spPr>
          <a:xfrm rot="2700000">
            <a:off x="-2837247" y="3558114"/>
            <a:ext cx="4706100" cy="10798460"/>
          </a:xfrm>
          <a:custGeom>
            <a:avLst/>
            <a:gdLst>
              <a:gd name="connsiteX0" fmla="*/ 3137400 w 6274800"/>
              <a:gd name="connsiteY0" fmla="*/ 0 h 14397947"/>
              <a:gd name="connsiteX1" fmla="*/ 6274800 w 6274800"/>
              <a:gd name="connsiteY1" fmla="*/ 3137400 h 14397947"/>
              <a:gd name="connsiteX2" fmla="*/ 6274717 w 6274800"/>
              <a:gd name="connsiteY2" fmla="*/ 3137400 h 14397947"/>
              <a:gd name="connsiteX3" fmla="*/ 6274717 w 6274800"/>
              <a:gd name="connsiteY3" fmla="*/ 14397947 h 14397947"/>
              <a:gd name="connsiteX4" fmla="*/ 0 w 6274800"/>
              <a:gd name="connsiteY4" fmla="*/ 14397947 h 14397947"/>
              <a:gd name="connsiteX5" fmla="*/ 0 w 6274800"/>
              <a:gd name="connsiteY5" fmla="*/ 3137400 h 14397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74800" h="14397947">
                <a:moveTo>
                  <a:pt x="3137400" y="0"/>
                </a:moveTo>
                <a:lnTo>
                  <a:pt x="6274800" y="3137400"/>
                </a:lnTo>
                <a:lnTo>
                  <a:pt x="6274717" y="3137400"/>
                </a:lnTo>
                <a:lnTo>
                  <a:pt x="6274717" y="14397947"/>
                </a:lnTo>
                <a:lnTo>
                  <a:pt x="0" y="14397947"/>
                </a:lnTo>
                <a:lnTo>
                  <a:pt x="0" y="3137400"/>
                </a:lnTo>
                <a:close/>
              </a:path>
            </a:pathLst>
          </a:custGeom>
          <a:gradFill flip="none" rotWithShape="1">
            <a:gsLst>
              <a:gs pos="0">
                <a:srgbClr val="003249"/>
              </a:gs>
              <a:gs pos="100000">
                <a:srgbClr val="003249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it-IT"/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55F1F827-F20B-2049-AB7D-6EBF9B5960C3}"/>
              </a:ext>
            </a:extLst>
          </p:cNvPr>
          <p:cNvCxnSpPr>
            <a:cxnSpLocks/>
          </p:cNvCxnSpPr>
          <p:nvPr userDrawn="1"/>
        </p:nvCxnSpPr>
        <p:spPr>
          <a:xfrm>
            <a:off x="164765" y="3059227"/>
            <a:ext cx="880331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>
            <a:extLst>
              <a:ext uri="{FF2B5EF4-FFF2-40B4-BE49-F238E27FC236}">
                <a16:creationId xmlns:a16="http://schemas.microsoft.com/office/drawing/2014/main" id="{8265F6E0-D659-2A48-A5FB-6EE185BF2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319" y="2632080"/>
            <a:ext cx="8805758" cy="422834"/>
          </a:xfrm>
        </p:spPr>
        <p:txBody>
          <a:bodyPr anchor="b" anchorCtr="0">
            <a:noAutofit/>
          </a:bodyPr>
          <a:lstStyle>
            <a:lvl1pPr>
              <a:defRPr sz="3000"/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0A3375C-AD7C-0F4A-9A24-880CB1348DB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023754" y="3818818"/>
            <a:ext cx="1946102" cy="986581"/>
          </a:xfrm>
        </p:spPr>
        <p:txBody>
          <a:bodyPr lIns="0" rIns="0" anchor="ctr"/>
          <a:lstStyle>
            <a:lvl1pPr algn="r">
              <a:lnSpc>
                <a:spcPct val="150000"/>
              </a:lnSpc>
              <a:defRPr sz="900">
                <a:solidFill>
                  <a:schemeClr val="bg1"/>
                </a:solidFill>
              </a:defRPr>
            </a:lvl1pPr>
          </a:lstStyle>
          <a:p>
            <a:pPr lvl="0"/>
            <a:r>
              <a:rPr lang="it-IT" dirty="0"/>
              <a:t>Name Surname</a:t>
            </a:r>
          </a:p>
          <a:p>
            <a:pPr lvl="0"/>
            <a:r>
              <a:rPr lang="it-IT" dirty="0" err="1"/>
              <a:t>Where</a:t>
            </a:r>
            <a:r>
              <a:rPr lang="it-IT" dirty="0"/>
              <a:t> are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today</a:t>
            </a:r>
            <a:r>
              <a:rPr lang="it-IT" dirty="0"/>
              <a:t>?</a:t>
            </a:r>
          </a:p>
          <a:p>
            <a:pPr lvl="0"/>
            <a:r>
              <a:rPr lang="it-IT" dirty="0"/>
              <a:t>DD/MM/YYYY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Picture 91">
            <a:extLst>
              <a:ext uri="{FF2B5EF4-FFF2-40B4-BE49-F238E27FC236}">
                <a16:creationId xmlns:a16="http://schemas.microsoft.com/office/drawing/2014/main" id="{404D7138-AD9C-C946-BD30-C3547A00250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171" name="Group 170">
            <a:extLst>
              <a:ext uri="{FF2B5EF4-FFF2-40B4-BE49-F238E27FC236}">
                <a16:creationId xmlns:a16="http://schemas.microsoft.com/office/drawing/2014/main" id="{3A91B686-E4E0-564F-B9AE-39DF39056A0B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172" name="Picture 171" descr="at.png">
              <a:extLst>
                <a:ext uri="{FF2B5EF4-FFF2-40B4-BE49-F238E27FC236}">
                  <a16:creationId xmlns:a16="http://schemas.microsoft.com/office/drawing/2014/main" id="{BEDB8B01-740D-BA49-94F0-ED280E0BC06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3" name="Picture 172" descr="be.png">
              <a:extLst>
                <a:ext uri="{FF2B5EF4-FFF2-40B4-BE49-F238E27FC236}">
                  <a16:creationId xmlns:a16="http://schemas.microsoft.com/office/drawing/2014/main" id="{0E437E8F-13B2-6F4F-B850-26478D455D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4" name="Picture 173" descr="ch.png">
              <a:extLst>
                <a:ext uri="{FF2B5EF4-FFF2-40B4-BE49-F238E27FC236}">
                  <a16:creationId xmlns:a16="http://schemas.microsoft.com/office/drawing/2014/main" id="{C0D345B6-A534-1B49-9784-2B92A16D4B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5" name="Picture 174" descr="cz.png">
              <a:extLst>
                <a:ext uri="{FF2B5EF4-FFF2-40B4-BE49-F238E27FC236}">
                  <a16:creationId xmlns:a16="http://schemas.microsoft.com/office/drawing/2014/main" id="{F902E505-15BF-604F-9C12-2B28CE906F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6" name="Picture 175" descr="de.png">
              <a:extLst>
                <a:ext uri="{FF2B5EF4-FFF2-40B4-BE49-F238E27FC236}">
                  <a16:creationId xmlns:a16="http://schemas.microsoft.com/office/drawing/2014/main" id="{FC2D03AE-8A3D-3B47-8FFD-ACE2C8B1EB3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" name="Picture 176" descr="dk.png">
              <a:extLst>
                <a:ext uri="{FF2B5EF4-FFF2-40B4-BE49-F238E27FC236}">
                  <a16:creationId xmlns:a16="http://schemas.microsoft.com/office/drawing/2014/main" id="{1F3D4151-0340-BA4E-B105-BCAE86AACB4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Picture 177" descr="ee.png">
              <a:extLst>
                <a:ext uri="{FF2B5EF4-FFF2-40B4-BE49-F238E27FC236}">
                  <a16:creationId xmlns:a16="http://schemas.microsoft.com/office/drawing/2014/main" id="{640649DA-1388-B348-A489-A2FDA33BB4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9" name="Picture 178" descr="es.png">
              <a:extLst>
                <a:ext uri="{FF2B5EF4-FFF2-40B4-BE49-F238E27FC236}">
                  <a16:creationId xmlns:a16="http://schemas.microsoft.com/office/drawing/2014/main" id="{470A01F2-D7CC-9C41-8BAA-9D79996F6B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0" name="Picture 179" descr="fi.png">
              <a:extLst>
                <a:ext uri="{FF2B5EF4-FFF2-40B4-BE49-F238E27FC236}">
                  <a16:creationId xmlns:a16="http://schemas.microsoft.com/office/drawing/2014/main" id="{F4D80BB1-B435-264A-830D-B4CCD3E488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1" name="Picture 180" descr="fr.png">
              <a:extLst>
                <a:ext uri="{FF2B5EF4-FFF2-40B4-BE49-F238E27FC236}">
                  <a16:creationId xmlns:a16="http://schemas.microsoft.com/office/drawing/2014/main" id="{DAD10D0F-53A2-134E-BE6E-11FD07622B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2" name="Picture 181" descr="gr.png">
              <a:extLst>
                <a:ext uri="{FF2B5EF4-FFF2-40B4-BE49-F238E27FC236}">
                  <a16:creationId xmlns:a16="http://schemas.microsoft.com/office/drawing/2014/main" id="{FD750D0C-0AA7-9940-9315-74A88C2D15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3" name="Picture 182" descr="hu.png">
              <a:extLst>
                <a:ext uri="{FF2B5EF4-FFF2-40B4-BE49-F238E27FC236}">
                  <a16:creationId xmlns:a16="http://schemas.microsoft.com/office/drawing/2014/main" id="{0952A36A-6797-1244-8646-E2E98A2586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Picture 183" descr="ie.png">
              <a:extLst>
                <a:ext uri="{FF2B5EF4-FFF2-40B4-BE49-F238E27FC236}">
                  <a16:creationId xmlns:a16="http://schemas.microsoft.com/office/drawing/2014/main" id="{F9D768E0-92C7-344E-A2C8-3E9386D526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Picture 184" descr="it.png">
              <a:extLst>
                <a:ext uri="{FF2B5EF4-FFF2-40B4-BE49-F238E27FC236}">
                  <a16:creationId xmlns:a16="http://schemas.microsoft.com/office/drawing/2014/main" id="{0C7F19CB-CE5F-424E-A2A7-C9250F3128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6" name="Picture 185" descr="lu.png">
              <a:extLst>
                <a:ext uri="{FF2B5EF4-FFF2-40B4-BE49-F238E27FC236}">
                  <a16:creationId xmlns:a16="http://schemas.microsoft.com/office/drawing/2014/main" id="{EC73B713-6D08-6143-81B6-61930BD016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7" name="Picture 186" descr="nl.png">
              <a:extLst>
                <a:ext uri="{FF2B5EF4-FFF2-40B4-BE49-F238E27FC236}">
                  <a16:creationId xmlns:a16="http://schemas.microsoft.com/office/drawing/2014/main" id="{4EE4C425-6D03-A648-945F-C841599A6F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8" name="Picture 187" descr="no.png">
              <a:extLst>
                <a:ext uri="{FF2B5EF4-FFF2-40B4-BE49-F238E27FC236}">
                  <a16:creationId xmlns:a16="http://schemas.microsoft.com/office/drawing/2014/main" id="{3EC2FB49-273D-1044-A00C-3D1FEDBF87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9" name="Picture 188" descr="pl.png">
              <a:extLst>
                <a:ext uri="{FF2B5EF4-FFF2-40B4-BE49-F238E27FC236}">
                  <a16:creationId xmlns:a16="http://schemas.microsoft.com/office/drawing/2014/main" id="{4D4E6580-42D2-8243-A427-B252D72B37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0" name="Picture 189" descr="pt.png">
              <a:extLst>
                <a:ext uri="{FF2B5EF4-FFF2-40B4-BE49-F238E27FC236}">
                  <a16:creationId xmlns:a16="http://schemas.microsoft.com/office/drawing/2014/main" id="{87058DB9-6E8A-024A-B6AF-F93EEF3F7C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1" name="Picture 190" descr="ro.png">
              <a:extLst>
                <a:ext uri="{FF2B5EF4-FFF2-40B4-BE49-F238E27FC236}">
                  <a16:creationId xmlns:a16="http://schemas.microsoft.com/office/drawing/2014/main" id="{708009B0-3B83-0145-82DC-4F2C0D582B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2" name="Picture 191" descr="se.png">
              <a:extLst>
                <a:ext uri="{FF2B5EF4-FFF2-40B4-BE49-F238E27FC236}">
                  <a16:creationId xmlns:a16="http://schemas.microsoft.com/office/drawing/2014/main" id="{D6D8F778-E06A-844B-A9B8-DB85836B93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3" name="Picture 192" descr="uk.png">
              <a:extLst>
                <a:ext uri="{FF2B5EF4-FFF2-40B4-BE49-F238E27FC236}">
                  <a16:creationId xmlns:a16="http://schemas.microsoft.com/office/drawing/2014/main" id="{0876F505-4080-2848-AD4B-B09EBB7017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4" name="Picture 193" descr="ca.png">
              <a:extLst>
                <a:ext uri="{FF2B5EF4-FFF2-40B4-BE49-F238E27FC236}">
                  <a16:creationId xmlns:a16="http://schemas.microsoft.com/office/drawing/2014/main" id="{7CEAFEA1-A42D-8B4C-BF61-8FDE7F657D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AD9E02DA-753A-6846-95E3-77E7F5C261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196" name="Picture 195" descr="si.png">
              <a:extLst>
                <a:ext uri="{FF2B5EF4-FFF2-40B4-BE49-F238E27FC236}">
                  <a16:creationId xmlns:a16="http://schemas.microsoft.com/office/drawing/2014/main" id="{CC23C223-60F9-C54E-90CD-4ACBEA6C6E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581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64283 -1.1435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35" y="-571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6" grpId="0"/>
      <p:bldP spid="8" grpId="0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DE2B681B-3E4B-354E-896C-9E7F61EBC6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 b="7948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68F92FD-2519-D543-9089-A37EB34C04EF}"/>
              </a:ext>
            </a:extLst>
          </p:cNvPr>
          <p:cNvSpPr/>
          <p:nvPr userDrawn="1"/>
        </p:nvSpPr>
        <p:spPr>
          <a:xfrm>
            <a:off x="0" y="0"/>
            <a:ext cx="9148924" cy="51435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lt1">
                  <a:alpha val="60000"/>
                </a:schemeClr>
              </a:solidFill>
            </a:endParaRPr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"/>
          <p:cNvSpPr>
            <a:spLocks noGrp="1" noChangeArrowheads="1"/>
          </p:cNvSpPr>
          <p:nvPr userDrawn="1"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B7472B44-2D02-5949-9E0B-52A429F67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6004"/>
            <a:ext cx="8822747" cy="414686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A42A45F-67BE-BD4F-B645-969DFC4907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2563F12-2F5E-7046-9F9E-42765CF699C5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149" name="Picture 148" descr="at.png">
              <a:extLst>
                <a:ext uri="{FF2B5EF4-FFF2-40B4-BE49-F238E27FC236}">
                  <a16:creationId xmlns:a16="http://schemas.microsoft.com/office/drawing/2014/main" id="{475AACDA-4091-D443-9A82-0DF8225BAA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0" name="Picture 149" descr="be.png">
              <a:extLst>
                <a:ext uri="{FF2B5EF4-FFF2-40B4-BE49-F238E27FC236}">
                  <a16:creationId xmlns:a16="http://schemas.microsoft.com/office/drawing/2014/main" id="{58CE1AFE-ECF0-A841-A895-7868DC303A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1" name="Picture 150" descr="ch.png">
              <a:extLst>
                <a:ext uri="{FF2B5EF4-FFF2-40B4-BE49-F238E27FC236}">
                  <a16:creationId xmlns:a16="http://schemas.microsoft.com/office/drawing/2014/main" id="{9348ECEC-29BE-4147-B5FD-462172ABBC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2" name="Picture 151" descr="cz.png">
              <a:extLst>
                <a:ext uri="{FF2B5EF4-FFF2-40B4-BE49-F238E27FC236}">
                  <a16:creationId xmlns:a16="http://schemas.microsoft.com/office/drawing/2014/main" id="{D93E9695-3D3E-1249-A585-F64D8892F9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3" name="Picture 152" descr="de.png">
              <a:extLst>
                <a:ext uri="{FF2B5EF4-FFF2-40B4-BE49-F238E27FC236}">
                  <a16:creationId xmlns:a16="http://schemas.microsoft.com/office/drawing/2014/main" id="{3E5D57C8-0FE0-8A43-A249-8647C91772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4" name="Picture 153" descr="dk.png">
              <a:extLst>
                <a:ext uri="{FF2B5EF4-FFF2-40B4-BE49-F238E27FC236}">
                  <a16:creationId xmlns:a16="http://schemas.microsoft.com/office/drawing/2014/main" id="{56857FC1-B762-6241-8CCA-ACB09F9E95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5" name="Picture 154" descr="ee.png">
              <a:extLst>
                <a:ext uri="{FF2B5EF4-FFF2-40B4-BE49-F238E27FC236}">
                  <a16:creationId xmlns:a16="http://schemas.microsoft.com/office/drawing/2014/main" id="{BE492091-9C8B-6F4A-9690-51F20A6B19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6" name="Picture 155" descr="es.png">
              <a:extLst>
                <a:ext uri="{FF2B5EF4-FFF2-40B4-BE49-F238E27FC236}">
                  <a16:creationId xmlns:a16="http://schemas.microsoft.com/office/drawing/2014/main" id="{C746A653-55D1-FE43-9E17-DD7C2F67A8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7" name="Picture 156" descr="fi.png">
              <a:extLst>
                <a:ext uri="{FF2B5EF4-FFF2-40B4-BE49-F238E27FC236}">
                  <a16:creationId xmlns:a16="http://schemas.microsoft.com/office/drawing/2014/main" id="{775E2C40-17A6-5147-BEB3-C9C24532C1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8" name="Picture 157" descr="fr.png">
              <a:extLst>
                <a:ext uri="{FF2B5EF4-FFF2-40B4-BE49-F238E27FC236}">
                  <a16:creationId xmlns:a16="http://schemas.microsoft.com/office/drawing/2014/main" id="{06D513E6-02CE-4542-80F8-CCC6EA67641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9" name="Picture 158" descr="gr.png">
              <a:extLst>
                <a:ext uri="{FF2B5EF4-FFF2-40B4-BE49-F238E27FC236}">
                  <a16:creationId xmlns:a16="http://schemas.microsoft.com/office/drawing/2014/main" id="{1B4168F1-7DAA-0548-A29A-7B7A400F1D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0" name="Picture 159" descr="hu.png">
              <a:extLst>
                <a:ext uri="{FF2B5EF4-FFF2-40B4-BE49-F238E27FC236}">
                  <a16:creationId xmlns:a16="http://schemas.microsoft.com/office/drawing/2014/main" id="{8B89855D-A305-7748-A5BE-23F0EB1726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1" name="Picture 160" descr="ie.png">
              <a:extLst>
                <a:ext uri="{FF2B5EF4-FFF2-40B4-BE49-F238E27FC236}">
                  <a16:creationId xmlns:a16="http://schemas.microsoft.com/office/drawing/2014/main" id="{AA1C0F09-E655-A44D-AD5C-3D015AFF31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2" name="Picture 161" descr="it.png">
              <a:extLst>
                <a:ext uri="{FF2B5EF4-FFF2-40B4-BE49-F238E27FC236}">
                  <a16:creationId xmlns:a16="http://schemas.microsoft.com/office/drawing/2014/main" id="{CD561B0B-2BE7-4C4B-A014-A3F86A0691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3" name="Picture 162" descr="lu.png">
              <a:extLst>
                <a:ext uri="{FF2B5EF4-FFF2-40B4-BE49-F238E27FC236}">
                  <a16:creationId xmlns:a16="http://schemas.microsoft.com/office/drawing/2014/main" id="{B2B648C7-EC4B-0B43-87E7-380841C807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4" name="Picture 163" descr="nl.png">
              <a:extLst>
                <a:ext uri="{FF2B5EF4-FFF2-40B4-BE49-F238E27FC236}">
                  <a16:creationId xmlns:a16="http://schemas.microsoft.com/office/drawing/2014/main" id="{A85CB5B5-C2D9-3943-A9C3-5115E3E715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5" name="Picture 164" descr="no.png">
              <a:extLst>
                <a:ext uri="{FF2B5EF4-FFF2-40B4-BE49-F238E27FC236}">
                  <a16:creationId xmlns:a16="http://schemas.microsoft.com/office/drawing/2014/main" id="{E1EC717A-4D43-7443-B3F8-308E6DF8AA8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6" name="Picture 165" descr="pl.png">
              <a:extLst>
                <a:ext uri="{FF2B5EF4-FFF2-40B4-BE49-F238E27FC236}">
                  <a16:creationId xmlns:a16="http://schemas.microsoft.com/office/drawing/2014/main" id="{99D2D7FA-45A9-AF42-AB26-7191B27FAD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7" name="Picture 166" descr="pt.png">
              <a:extLst>
                <a:ext uri="{FF2B5EF4-FFF2-40B4-BE49-F238E27FC236}">
                  <a16:creationId xmlns:a16="http://schemas.microsoft.com/office/drawing/2014/main" id="{D38C14A7-8727-2743-B27E-700DEBA53A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8" name="Picture 167" descr="ro.png">
              <a:extLst>
                <a:ext uri="{FF2B5EF4-FFF2-40B4-BE49-F238E27FC236}">
                  <a16:creationId xmlns:a16="http://schemas.microsoft.com/office/drawing/2014/main" id="{7AD4FD9D-0779-D841-8AB9-C824BCE6581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9" name="Picture 168" descr="se.png">
              <a:extLst>
                <a:ext uri="{FF2B5EF4-FFF2-40B4-BE49-F238E27FC236}">
                  <a16:creationId xmlns:a16="http://schemas.microsoft.com/office/drawing/2014/main" id="{BAD9684F-C9D4-A54B-BAB0-B9693E395D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0" name="Picture 169" descr="uk.png">
              <a:extLst>
                <a:ext uri="{FF2B5EF4-FFF2-40B4-BE49-F238E27FC236}">
                  <a16:creationId xmlns:a16="http://schemas.microsoft.com/office/drawing/2014/main" id="{9159BC15-0B9C-5D4D-93EE-68BA40B592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7" name="Picture 176" descr="ca.png">
              <a:extLst>
                <a:ext uri="{FF2B5EF4-FFF2-40B4-BE49-F238E27FC236}">
                  <a16:creationId xmlns:a16="http://schemas.microsoft.com/office/drawing/2014/main" id="{862DD1FB-7B84-A746-8020-BD5E994D49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07CB715E-0C93-924E-87D2-11A0D9EF47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179" name="Picture 178" descr="si.png">
              <a:extLst>
                <a:ext uri="{FF2B5EF4-FFF2-40B4-BE49-F238E27FC236}">
                  <a16:creationId xmlns:a16="http://schemas.microsoft.com/office/drawing/2014/main" id="{577A9278-19F0-404F-A20C-94A8A01A37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3961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RK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CCE86EE-FAF5-8242-9AAA-84B411A46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068F92FD-2519-D543-9089-A37EB34C04EF}"/>
              </a:ext>
            </a:extLst>
          </p:cNvPr>
          <p:cNvSpPr/>
          <p:nvPr userDrawn="1"/>
        </p:nvSpPr>
        <p:spPr>
          <a:xfrm>
            <a:off x="0" y="0"/>
            <a:ext cx="9148924" cy="5143500"/>
          </a:xfrm>
          <a:prstGeom prst="rect">
            <a:avLst/>
          </a:prstGeom>
          <a:solidFill>
            <a:srgbClr val="00324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lt1">
                  <a:alpha val="60000"/>
                </a:schemeClr>
              </a:solidFill>
            </a:endParaRPr>
          </a:p>
        </p:txBody>
      </p:sp>
      <p:cxnSp>
        <p:nvCxnSpPr>
          <p:cNvPr id="61" name="Straight Connector 60"/>
          <p:cNvCxnSpPr/>
          <p:nvPr userDrawn="1"/>
        </p:nvCxnSpPr>
        <p:spPr>
          <a:xfrm>
            <a:off x="163697" y="661645"/>
            <a:ext cx="88263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sp>
        <p:nvSpPr>
          <p:cNvPr id="98" name="Text Box 38">
            <a:extLst>
              <a:ext uri="{FF2B5EF4-FFF2-40B4-BE49-F238E27FC236}">
                <a16:creationId xmlns:a16="http://schemas.microsoft.com/office/drawing/2014/main" id="{7FCD07CB-9B49-8542-B6E1-EE8F108950D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7AD4B35-54FA-9144-8CA0-29E6DFD8430A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6">
            <a:extLst>
              <a:ext uri="{FF2B5EF4-FFF2-40B4-BE49-F238E27FC236}">
                <a16:creationId xmlns:a16="http://schemas.microsoft.com/office/drawing/2014/main" id="{888E3B14-3793-5D4B-93AB-F1D2640DCC2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163696" y="106452"/>
            <a:ext cx="758492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B4A229B3-FF58-3440-B102-C3CCFC269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696" y="661644"/>
            <a:ext cx="8822747" cy="4151226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 </a:t>
            </a:r>
            <a:endParaRPr lang="en-GB" noProof="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7E24DB6-78A7-4845-8831-1235460FBD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grpSp>
        <p:nvGrpSpPr>
          <p:cNvPr id="200" name="Group 199">
            <a:extLst>
              <a:ext uri="{FF2B5EF4-FFF2-40B4-BE49-F238E27FC236}">
                <a16:creationId xmlns:a16="http://schemas.microsoft.com/office/drawing/2014/main" id="{276D1F80-7654-0E47-8F32-B1E8C6340E74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201" name="Picture 200" descr="at.png">
              <a:extLst>
                <a:ext uri="{FF2B5EF4-FFF2-40B4-BE49-F238E27FC236}">
                  <a16:creationId xmlns:a16="http://schemas.microsoft.com/office/drawing/2014/main" id="{5E461615-D7E0-AE4E-9FA9-C43A9099CD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2" name="Picture 201" descr="be.png">
              <a:extLst>
                <a:ext uri="{FF2B5EF4-FFF2-40B4-BE49-F238E27FC236}">
                  <a16:creationId xmlns:a16="http://schemas.microsoft.com/office/drawing/2014/main" id="{0DAF65D3-4826-8A4B-97FA-344AFBA12B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3" name="Picture 202" descr="ch.png">
              <a:extLst>
                <a:ext uri="{FF2B5EF4-FFF2-40B4-BE49-F238E27FC236}">
                  <a16:creationId xmlns:a16="http://schemas.microsoft.com/office/drawing/2014/main" id="{8FBB5003-EEA5-A04B-8BA3-4D19A20367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4" name="Picture 203" descr="cz.png">
              <a:extLst>
                <a:ext uri="{FF2B5EF4-FFF2-40B4-BE49-F238E27FC236}">
                  <a16:creationId xmlns:a16="http://schemas.microsoft.com/office/drawing/2014/main" id="{BD9B7C97-04C1-0E45-9D1B-2CA73EE03D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5" name="Picture 204" descr="de.png">
              <a:extLst>
                <a:ext uri="{FF2B5EF4-FFF2-40B4-BE49-F238E27FC236}">
                  <a16:creationId xmlns:a16="http://schemas.microsoft.com/office/drawing/2014/main" id="{9F66DB14-8526-414A-96E9-9361C750EA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6" name="Picture 205" descr="dk.png">
              <a:extLst>
                <a:ext uri="{FF2B5EF4-FFF2-40B4-BE49-F238E27FC236}">
                  <a16:creationId xmlns:a16="http://schemas.microsoft.com/office/drawing/2014/main" id="{2E1AD40D-06D5-0942-AA71-43BA27B5C5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7" name="Picture 206" descr="ee.png">
              <a:extLst>
                <a:ext uri="{FF2B5EF4-FFF2-40B4-BE49-F238E27FC236}">
                  <a16:creationId xmlns:a16="http://schemas.microsoft.com/office/drawing/2014/main" id="{75D2729B-4306-3D4F-AA2D-367EA68EA98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8" name="Picture 207" descr="es.png">
              <a:extLst>
                <a:ext uri="{FF2B5EF4-FFF2-40B4-BE49-F238E27FC236}">
                  <a16:creationId xmlns:a16="http://schemas.microsoft.com/office/drawing/2014/main" id="{E1843977-92E8-DA4A-B3DB-93D08AE329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9" name="Picture 208" descr="fi.png">
              <a:extLst>
                <a:ext uri="{FF2B5EF4-FFF2-40B4-BE49-F238E27FC236}">
                  <a16:creationId xmlns:a16="http://schemas.microsoft.com/office/drawing/2014/main" id="{C2C0EE73-92F6-D841-83F1-E72ACFBEFF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0" name="Picture 209" descr="fr.png">
              <a:extLst>
                <a:ext uri="{FF2B5EF4-FFF2-40B4-BE49-F238E27FC236}">
                  <a16:creationId xmlns:a16="http://schemas.microsoft.com/office/drawing/2014/main" id="{BD2DB7D8-71F8-4C44-AE21-7AEE277D50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1" name="Picture 210" descr="gr.png">
              <a:extLst>
                <a:ext uri="{FF2B5EF4-FFF2-40B4-BE49-F238E27FC236}">
                  <a16:creationId xmlns:a16="http://schemas.microsoft.com/office/drawing/2014/main" id="{87F8565D-C719-CB48-89A8-94EA45640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2" name="Picture 211" descr="hu.png">
              <a:extLst>
                <a:ext uri="{FF2B5EF4-FFF2-40B4-BE49-F238E27FC236}">
                  <a16:creationId xmlns:a16="http://schemas.microsoft.com/office/drawing/2014/main" id="{CE45FD53-B4E4-A041-A7FF-E886F1FD83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3" name="Picture 212" descr="ie.png">
              <a:extLst>
                <a:ext uri="{FF2B5EF4-FFF2-40B4-BE49-F238E27FC236}">
                  <a16:creationId xmlns:a16="http://schemas.microsoft.com/office/drawing/2014/main" id="{CBB6CC6A-E766-8B41-BD74-ABB12A6929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4" name="Picture 213" descr="it.png">
              <a:extLst>
                <a:ext uri="{FF2B5EF4-FFF2-40B4-BE49-F238E27FC236}">
                  <a16:creationId xmlns:a16="http://schemas.microsoft.com/office/drawing/2014/main" id="{E4E96C20-A8CB-674A-A1E8-10C9AF16369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5" name="Picture 214" descr="lu.png">
              <a:extLst>
                <a:ext uri="{FF2B5EF4-FFF2-40B4-BE49-F238E27FC236}">
                  <a16:creationId xmlns:a16="http://schemas.microsoft.com/office/drawing/2014/main" id="{92831380-A10D-884E-9BED-97F9BDEEB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6" name="Picture 215" descr="nl.png">
              <a:extLst>
                <a:ext uri="{FF2B5EF4-FFF2-40B4-BE49-F238E27FC236}">
                  <a16:creationId xmlns:a16="http://schemas.microsoft.com/office/drawing/2014/main" id="{FCD38D3F-E9F0-D84D-A774-4970ED3EC4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7" name="Picture 216" descr="no.png">
              <a:extLst>
                <a:ext uri="{FF2B5EF4-FFF2-40B4-BE49-F238E27FC236}">
                  <a16:creationId xmlns:a16="http://schemas.microsoft.com/office/drawing/2014/main" id="{5BF59EF4-4008-2B41-BF02-E51C759F38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8" name="Picture 217" descr="pl.png">
              <a:extLst>
                <a:ext uri="{FF2B5EF4-FFF2-40B4-BE49-F238E27FC236}">
                  <a16:creationId xmlns:a16="http://schemas.microsoft.com/office/drawing/2014/main" id="{623FA197-1EC1-A44A-8E9A-AC99119A0D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19" name="Picture 218" descr="pt.png">
              <a:extLst>
                <a:ext uri="{FF2B5EF4-FFF2-40B4-BE49-F238E27FC236}">
                  <a16:creationId xmlns:a16="http://schemas.microsoft.com/office/drawing/2014/main" id="{1A72D0C1-2EC4-1645-949D-877949C01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0" name="Picture 219" descr="ro.png">
              <a:extLst>
                <a:ext uri="{FF2B5EF4-FFF2-40B4-BE49-F238E27FC236}">
                  <a16:creationId xmlns:a16="http://schemas.microsoft.com/office/drawing/2014/main" id="{6D6E7A0C-7415-3A40-83CF-F06468DE13D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1" name="Picture 220" descr="se.png">
              <a:extLst>
                <a:ext uri="{FF2B5EF4-FFF2-40B4-BE49-F238E27FC236}">
                  <a16:creationId xmlns:a16="http://schemas.microsoft.com/office/drawing/2014/main" id="{AE061E90-4225-134F-89B1-811436143A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2" name="Picture 221" descr="uk.png">
              <a:extLst>
                <a:ext uri="{FF2B5EF4-FFF2-40B4-BE49-F238E27FC236}">
                  <a16:creationId xmlns:a16="http://schemas.microsoft.com/office/drawing/2014/main" id="{BEEF7B18-7E4B-0E49-8C10-CD484B9A75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Picture 222" descr="ca.png">
              <a:extLst>
                <a:ext uri="{FF2B5EF4-FFF2-40B4-BE49-F238E27FC236}">
                  <a16:creationId xmlns:a16="http://schemas.microsoft.com/office/drawing/2014/main" id="{E8751E0A-41E6-6D43-980E-BF830F9DB0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0BBD7D6-2EAA-2B40-ABBB-33405E2CFB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225" name="Picture 224" descr="si.png">
              <a:extLst>
                <a:ext uri="{FF2B5EF4-FFF2-40B4-BE49-F238E27FC236}">
                  <a16:creationId xmlns:a16="http://schemas.microsoft.com/office/drawing/2014/main" id="{E7981EC3-C022-5E4D-9082-1C236E0330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324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24.xml"/><Relationship Id="rId26" Type="http://schemas.openxmlformats.org/officeDocument/2006/relationships/image" Target="../media/image9.png"/><Relationship Id="rId39" Type="http://schemas.openxmlformats.org/officeDocument/2006/relationships/image" Target="../media/image22.png"/><Relationship Id="rId3" Type="http://schemas.openxmlformats.org/officeDocument/2006/relationships/slideLayout" Target="../slideLayouts/slideLayout9.xml"/><Relationship Id="rId21" Type="http://schemas.openxmlformats.org/officeDocument/2006/relationships/image" Target="../media/image4.png"/><Relationship Id="rId34" Type="http://schemas.openxmlformats.org/officeDocument/2006/relationships/image" Target="../media/image17.png"/><Relationship Id="rId42" Type="http://schemas.openxmlformats.org/officeDocument/2006/relationships/image" Target="../media/image25.png"/><Relationship Id="rId47" Type="http://schemas.openxmlformats.org/officeDocument/2006/relationships/image" Target="../media/image30.png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23.xml"/><Relationship Id="rId25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image" Target="../media/image21.png"/><Relationship Id="rId46" Type="http://schemas.openxmlformats.org/officeDocument/2006/relationships/image" Target="../media/image29.png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20" Type="http://schemas.openxmlformats.org/officeDocument/2006/relationships/theme" Target="../theme/theme2.xml"/><Relationship Id="rId29" Type="http://schemas.openxmlformats.org/officeDocument/2006/relationships/image" Target="../media/image12.png"/><Relationship Id="rId41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24" Type="http://schemas.openxmlformats.org/officeDocument/2006/relationships/image" Target="../media/image7.png"/><Relationship Id="rId32" Type="http://schemas.openxmlformats.org/officeDocument/2006/relationships/image" Target="../media/image15.png"/><Relationship Id="rId37" Type="http://schemas.openxmlformats.org/officeDocument/2006/relationships/image" Target="../media/image20.png"/><Relationship Id="rId40" Type="http://schemas.openxmlformats.org/officeDocument/2006/relationships/image" Target="../media/image23.png"/><Relationship Id="rId45" Type="http://schemas.openxmlformats.org/officeDocument/2006/relationships/image" Target="../media/image28.png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23" Type="http://schemas.openxmlformats.org/officeDocument/2006/relationships/image" Target="../media/image6.png"/><Relationship Id="rId28" Type="http://schemas.openxmlformats.org/officeDocument/2006/relationships/image" Target="../media/image11.png"/><Relationship Id="rId36" Type="http://schemas.openxmlformats.org/officeDocument/2006/relationships/image" Target="../media/image19.png"/><Relationship Id="rId10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25.xml"/><Relationship Id="rId31" Type="http://schemas.openxmlformats.org/officeDocument/2006/relationships/image" Target="../media/image14.png"/><Relationship Id="rId44" Type="http://schemas.openxmlformats.org/officeDocument/2006/relationships/image" Target="../media/image27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Relationship Id="rId22" Type="http://schemas.openxmlformats.org/officeDocument/2006/relationships/image" Target="../media/image5.png"/><Relationship Id="rId27" Type="http://schemas.openxmlformats.org/officeDocument/2006/relationships/image" Target="../media/image10.png"/><Relationship Id="rId30" Type="http://schemas.openxmlformats.org/officeDocument/2006/relationships/image" Target="../media/image13.png"/><Relationship Id="rId35" Type="http://schemas.openxmlformats.org/officeDocument/2006/relationships/image" Target="../media/image18.png"/><Relationship Id="rId43" Type="http://schemas.openxmlformats.org/officeDocument/2006/relationships/image" Target="../media/image26.png"/><Relationship Id="rId48" Type="http://schemas.openxmlformats.org/officeDocument/2006/relationships/image" Target="../media/image3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9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slideLayout" Target="../slideLayouts/slideLayout28.xml"/><Relationship Id="rId21" Type="http://schemas.openxmlformats.org/officeDocument/2006/relationships/image" Target="../media/image46.png"/><Relationship Id="rId7" Type="http://schemas.openxmlformats.org/officeDocument/2006/relationships/theme" Target="../theme/theme3.xml"/><Relationship Id="rId12" Type="http://schemas.openxmlformats.org/officeDocument/2006/relationships/image" Target="../media/image38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31.png"/><Relationship Id="rId2" Type="http://schemas.openxmlformats.org/officeDocument/2006/relationships/slideLayout" Target="../slideLayouts/slideLayout27.xml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25.png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image" Target="../media/image8.png"/><Relationship Id="rId24" Type="http://schemas.openxmlformats.org/officeDocument/2006/relationships/image" Target="../media/image49.png"/><Relationship Id="rId32" Type="http://schemas.openxmlformats.org/officeDocument/2006/relationships/image" Target="../media/image28.png"/><Relationship Id="rId5" Type="http://schemas.openxmlformats.org/officeDocument/2006/relationships/slideLayout" Target="../slideLayouts/slideLayout30.xml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7.png"/><Relationship Id="rId19" Type="http://schemas.openxmlformats.org/officeDocument/2006/relationships/image" Target="../media/image44.png"/><Relationship Id="rId31" Type="http://schemas.openxmlformats.org/officeDocument/2006/relationships/image" Target="../media/image55.png"/><Relationship Id="rId4" Type="http://schemas.openxmlformats.org/officeDocument/2006/relationships/slideLayout" Target="../slideLayouts/slideLayout29.xml"/><Relationship Id="rId9" Type="http://schemas.openxmlformats.org/officeDocument/2006/relationships/image" Target="../media/image36.jpeg"/><Relationship Id="rId14" Type="http://schemas.openxmlformats.org/officeDocument/2006/relationships/image" Target="../media/image10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4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slideLayout" Target="../slideLayouts/slideLayout34.xml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35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slideLayout" Target="../slideLayouts/slideLayout33.xml"/><Relationship Id="rId16" Type="http://schemas.openxmlformats.org/officeDocument/2006/relationships/image" Target="../media/image10.png"/><Relationship Id="rId20" Type="http://schemas.openxmlformats.org/officeDocument/2006/relationships/image" Target="../media/image60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36.jpe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slideLayout" Target="../slideLayouts/slideLayout36.xml"/><Relationship Id="rId15" Type="http://schemas.openxmlformats.org/officeDocument/2006/relationships/image" Target="../media/image59.png"/><Relationship Id="rId23" Type="http://schemas.openxmlformats.org/officeDocument/2006/relationships/image" Target="../media/image61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theme" Target="../theme/theme4.xml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6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18" Type="http://schemas.openxmlformats.org/officeDocument/2006/relationships/theme" Target="../theme/theme5.xml"/><Relationship Id="rId26" Type="http://schemas.openxmlformats.org/officeDocument/2006/relationships/image" Target="../media/image11.png"/><Relationship Id="rId39" Type="http://schemas.openxmlformats.org/officeDocument/2006/relationships/image" Target="../media/image24.png"/><Relationship Id="rId3" Type="http://schemas.openxmlformats.org/officeDocument/2006/relationships/slideLayout" Target="../slideLayouts/slideLayout43.xml"/><Relationship Id="rId21" Type="http://schemas.openxmlformats.org/officeDocument/2006/relationships/image" Target="../media/image7.png"/><Relationship Id="rId34" Type="http://schemas.openxmlformats.org/officeDocument/2006/relationships/image" Target="../media/image19.png"/><Relationship Id="rId42" Type="http://schemas.openxmlformats.org/officeDocument/2006/relationships/image" Target="../media/image27.png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image" Target="../media/image10.png"/><Relationship Id="rId33" Type="http://schemas.openxmlformats.org/officeDocument/2006/relationships/image" Target="../media/image18.png"/><Relationship Id="rId38" Type="http://schemas.openxmlformats.org/officeDocument/2006/relationships/image" Target="../media/image23.png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0" Type="http://schemas.openxmlformats.org/officeDocument/2006/relationships/image" Target="../media/image5.png"/><Relationship Id="rId29" Type="http://schemas.openxmlformats.org/officeDocument/2006/relationships/image" Target="../media/image14.png"/><Relationship Id="rId41" Type="http://schemas.openxmlformats.org/officeDocument/2006/relationships/image" Target="../media/image26.pn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24" Type="http://schemas.openxmlformats.org/officeDocument/2006/relationships/image" Target="../media/image9.png"/><Relationship Id="rId32" Type="http://schemas.openxmlformats.org/officeDocument/2006/relationships/image" Target="../media/image17.png"/><Relationship Id="rId37" Type="http://schemas.openxmlformats.org/officeDocument/2006/relationships/image" Target="../media/image22.png"/><Relationship Id="rId40" Type="http://schemas.openxmlformats.org/officeDocument/2006/relationships/image" Target="../media/image25.png"/><Relationship Id="rId45" Type="http://schemas.openxmlformats.org/officeDocument/2006/relationships/image" Target="../media/image6.png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23" Type="http://schemas.openxmlformats.org/officeDocument/2006/relationships/image" Target="../media/image29.png"/><Relationship Id="rId28" Type="http://schemas.openxmlformats.org/officeDocument/2006/relationships/image" Target="../media/image13.png"/><Relationship Id="rId36" Type="http://schemas.openxmlformats.org/officeDocument/2006/relationships/image" Target="../media/image21.png"/><Relationship Id="rId10" Type="http://schemas.openxmlformats.org/officeDocument/2006/relationships/slideLayout" Target="../slideLayouts/slideLayout50.xml"/><Relationship Id="rId19" Type="http://schemas.openxmlformats.org/officeDocument/2006/relationships/image" Target="../media/image4.png"/><Relationship Id="rId31" Type="http://schemas.openxmlformats.org/officeDocument/2006/relationships/image" Target="../media/image16.png"/><Relationship Id="rId44" Type="http://schemas.openxmlformats.org/officeDocument/2006/relationships/image" Target="../media/image31.png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image" Target="../media/image8.png"/><Relationship Id="rId27" Type="http://schemas.openxmlformats.org/officeDocument/2006/relationships/image" Target="../media/image12.png"/><Relationship Id="rId30" Type="http://schemas.openxmlformats.org/officeDocument/2006/relationships/image" Target="../media/image15.png"/><Relationship Id="rId35" Type="http://schemas.openxmlformats.org/officeDocument/2006/relationships/image" Target="../media/image20.png"/><Relationship Id="rId43" Type="http://schemas.openxmlformats.org/officeDocument/2006/relationships/image" Target="../media/image28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theme" Target="../theme/theme6.xml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9" Type="http://schemas.openxmlformats.org/officeDocument/2006/relationships/image" Target="../media/image29.png"/><Relationship Id="rId3" Type="http://schemas.openxmlformats.org/officeDocument/2006/relationships/slideLayout" Target="../slideLayouts/slideLayout60.xml"/><Relationship Id="rId21" Type="http://schemas.openxmlformats.org/officeDocument/2006/relationships/image" Target="../media/image11.png"/><Relationship Id="rId34" Type="http://schemas.openxmlformats.org/officeDocument/2006/relationships/image" Target="../media/image24.png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33" Type="http://schemas.openxmlformats.org/officeDocument/2006/relationships/image" Target="../media/image23.png"/><Relationship Id="rId38" Type="http://schemas.openxmlformats.org/officeDocument/2006/relationships/image" Target="../media/image28.png"/><Relationship Id="rId2" Type="http://schemas.openxmlformats.org/officeDocument/2006/relationships/slideLayout" Target="../slideLayouts/slideLayout59.xml"/><Relationship Id="rId16" Type="http://schemas.openxmlformats.org/officeDocument/2006/relationships/image" Target="../media/image64.png"/><Relationship Id="rId20" Type="http://schemas.openxmlformats.org/officeDocument/2006/relationships/image" Target="../media/image10.png"/><Relationship Id="rId29" Type="http://schemas.openxmlformats.org/officeDocument/2006/relationships/image" Target="../media/image19.png"/><Relationship Id="rId41" Type="http://schemas.openxmlformats.org/officeDocument/2006/relationships/image" Target="../media/image31.png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24" Type="http://schemas.openxmlformats.org/officeDocument/2006/relationships/image" Target="../media/image14.png"/><Relationship Id="rId32" Type="http://schemas.openxmlformats.org/officeDocument/2006/relationships/image" Target="../media/image22.png"/><Relationship Id="rId37" Type="http://schemas.openxmlformats.org/officeDocument/2006/relationships/image" Target="../media/image27.png"/><Relationship Id="rId40" Type="http://schemas.openxmlformats.org/officeDocument/2006/relationships/image" Target="../media/image30.png"/><Relationship Id="rId5" Type="http://schemas.openxmlformats.org/officeDocument/2006/relationships/slideLayout" Target="../slideLayouts/slideLayout62.xml"/><Relationship Id="rId15" Type="http://schemas.openxmlformats.org/officeDocument/2006/relationships/image" Target="../media/image63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image" Target="../media/image26.png"/><Relationship Id="rId10" Type="http://schemas.openxmlformats.org/officeDocument/2006/relationships/slideLayout" Target="../slideLayouts/slideLayout67.xml"/><Relationship Id="rId19" Type="http://schemas.openxmlformats.org/officeDocument/2006/relationships/image" Target="../media/image9.png"/><Relationship Id="rId31" Type="http://schemas.openxmlformats.org/officeDocument/2006/relationships/image" Target="../media/image21.png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image" Target="../media/image5.png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2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114415"/>
            <a:ext cx="8229600" cy="507831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62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ftr="0" dt="0"/>
  <p:txStyles>
    <p:titleStyle>
      <a:lvl1pPr algn="r" defTabSz="617171" rtl="0" eaLnBrk="1" latinLnBrk="0" hangingPunct="1">
        <a:spcBef>
          <a:spcPct val="0"/>
        </a:spcBef>
        <a:buNone/>
        <a:defRPr lang="en-US" sz="2700" b="1" kern="1200" cap="all" normalizeH="0" baseline="0" dirty="0">
          <a:solidFill>
            <a:srgbClr val="2F3A46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31439" indent="-231439" algn="l" defTabSz="617171" rtl="0" eaLnBrk="1" latinLnBrk="0" hangingPunct="1">
        <a:spcBef>
          <a:spcPct val="20000"/>
        </a:spcBef>
        <a:buFont typeface="Arial" pitchFamily="34" charset="0"/>
        <a:buChar char="•"/>
        <a:defRPr sz="216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501452" indent="-192867" algn="l" defTabSz="617171" rtl="0" eaLnBrk="1" latinLnBrk="0" hangingPunct="1">
        <a:spcBef>
          <a:spcPct val="20000"/>
        </a:spcBef>
        <a:buFont typeface="Arial" pitchFamily="34" charset="0"/>
        <a:buChar char="–"/>
        <a:defRPr sz="189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771462" indent="-154293" algn="l" defTabSz="617171" rtl="0" eaLnBrk="1" latinLnBrk="0" hangingPunct="1">
        <a:spcBef>
          <a:spcPct val="20000"/>
        </a:spcBef>
        <a:buFont typeface="Arial" pitchFamily="34" charset="0"/>
        <a:buChar char="•"/>
        <a:defRPr sz="162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080049" indent="-154293" algn="l" defTabSz="617171" rtl="0" eaLnBrk="1" latinLnBrk="0" hangingPunct="1">
        <a:spcBef>
          <a:spcPct val="20000"/>
        </a:spcBef>
        <a:buFont typeface="Arial" pitchFamily="34" charset="0"/>
        <a:buChar char="–"/>
        <a:defRPr sz="135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388635" indent="-154293" algn="l" defTabSz="617171" rtl="0" eaLnBrk="1" latinLnBrk="0" hangingPunct="1">
        <a:spcBef>
          <a:spcPct val="20000"/>
        </a:spcBef>
        <a:buFont typeface="Arial" pitchFamily="34" charset="0"/>
        <a:buChar char="»"/>
        <a:defRPr sz="1350" kern="1200">
          <a:solidFill>
            <a:schemeClr val="tx1">
              <a:lumMod val="75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1697219" indent="-154293" algn="l" defTabSz="617171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05805" indent="-154293" algn="l" defTabSz="617171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14391" indent="-154293" algn="l" defTabSz="617171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622974" indent="-154293" algn="l" defTabSz="617171" rtl="0" eaLnBrk="1" latinLnBrk="0" hangingPunct="1">
        <a:spcBef>
          <a:spcPct val="20000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617171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1pPr>
      <a:lvl2pPr marL="308587" algn="l" defTabSz="617171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2pPr>
      <a:lvl3pPr marL="617171" algn="l" defTabSz="617171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3pPr>
      <a:lvl4pPr marL="925757" algn="l" defTabSz="617171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4pPr>
      <a:lvl5pPr marL="1234343" algn="l" defTabSz="617171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5pPr>
      <a:lvl6pPr marL="1542928" algn="l" defTabSz="617171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6pPr>
      <a:lvl7pPr marL="1851512" algn="l" defTabSz="617171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7pPr>
      <a:lvl8pPr marL="2160097" algn="l" defTabSz="617171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8pPr>
      <a:lvl9pPr marL="2468683" algn="l" defTabSz="617171" rtl="0" eaLnBrk="1" latinLnBrk="0" hangingPunct="1">
        <a:defRPr sz="121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08077D2-44D8-C949-9A73-F0823F3F8B6A}"/>
              </a:ext>
            </a:extLst>
          </p:cNvPr>
          <p:cNvSpPr/>
          <p:nvPr userDrawn="1"/>
        </p:nvSpPr>
        <p:spPr>
          <a:xfrm>
            <a:off x="-4925" y="-2"/>
            <a:ext cx="9148925" cy="5143502"/>
          </a:xfrm>
          <a:prstGeom prst="rect">
            <a:avLst/>
          </a:prstGeom>
          <a:solidFill>
            <a:srgbClr val="0032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8FAFFC-0223-1740-BEBD-B739458582D9}"/>
              </a:ext>
            </a:extLst>
          </p:cNvPr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pic>
        <p:nvPicPr>
          <p:cNvPr id="1028" name="Picture 35" descr="PPT_Header02" hidden="1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0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3696" y="661644"/>
            <a:ext cx="8822747" cy="415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sp>
        <p:nvSpPr>
          <p:cNvPr id="121" name="Text Box 38">
            <a:extLst>
              <a:ext uri="{FF2B5EF4-FFF2-40B4-BE49-F238E27FC236}">
                <a16:creationId xmlns:a16="http://schemas.microsoft.com/office/drawing/2014/main" id="{3C549275-6783-7945-A889-48A7AC6D1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3648EA2-6243-D841-A5D2-EDAD9B113465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Placeholder 2">
            <a:extLst>
              <a:ext uri="{FF2B5EF4-FFF2-40B4-BE49-F238E27FC236}">
                <a16:creationId xmlns:a16="http://schemas.microsoft.com/office/drawing/2014/main" id="{8AE608B3-9E11-BF49-BEEA-5EA8E0ACBEB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162319" y="117287"/>
            <a:ext cx="7581638" cy="422834"/>
          </a:xfrm>
          <a:prstGeom prst="rect">
            <a:avLst/>
          </a:prstGeom>
        </p:spPr>
        <p:txBody>
          <a:bodyPr vert="horz" lIns="0" tIns="45720" rIns="0" bIns="4572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84611090-2709-A645-A25B-F81732AE5600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124" name="Picture 123" descr="at.png">
              <a:extLst>
                <a:ext uri="{FF2B5EF4-FFF2-40B4-BE49-F238E27FC236}">
                  <a16:creationId xmlns:a16="http://schemas.microsoft.com/office/drawing/2014/main" id="{72204563-5CEB-DE46-ADC9-DE9B80BAEC8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5" name="Picture 124" descr="be.png">
              <a:extLst>
                <a:ext uri="{FF2B5EF4-FFF2-40B4-BE49-F238E27FC236}">
                  <a16:creationId xmlns:a16="http://schemas.microsoft.com/office/drawing/2014/main" id="{477C9728-D5E9-1C40-97EF-1C69E982CF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6" name="Picture 125" descr="ch.png">
              <a:extLst>
                <a:ext uri="{FF2B5EF4-FFF2-40B4-BE49-F238E27FC236}">
                  <a16:creationId xmlns:a16="http://schemas.microsoft.com/office/drawing/2014/main" id="{8166B04C-B510-DD47-A87F-D80609C3D4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7" name="Picture 126" descr="cz.png">
              <a:extLst>
                <a:ext uri="{FF2B5EF4-FFF2-40B4-BE49-F238E27FC236}">
                  <a16:creationId xmlns:a16="http://schemas.microsoft.com/office/drawing/2014/main" id="{FCFB9012-7B57-2E43-834C-CDD0BDEE00F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8" name="Picture 127" descr="de.png">
              <a:extLst>
                <a:ext uri="{FF2B5EF4-FFF2-40B4-BE49-F238E27FC236}">
                  <a16:creationId xmlns:a16="http://schemas.microsoft.com/office/drawing/2014/main" id="{8313EFCA-CF26-7840-AD4A-242E95B406B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9" name="Picture 128" descr="dk.png">
              <a:extLst>
                <a:ext uri="{FF2B5EF4-FFF2-40B4-BE49-F238E27FC236}">
                  <a16:creationId xmlns:a16="http://schemas.microsoft.com/office/drawing/2014/main" id="{00E25225-899D-EF41-B2B8-41646B57D7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0" name="Picture 129" descr="ee.png">
              <a:extLst>
                <a:ext uri="{FF2B5EF4-FFF2-40B4-BE49-F238E27FC236}">
                  <a16:creationId xmlns:a16="http://schemas.microsoft.com/office/drawing/2014/main" id="{5D35F23B-7852-494E-8A56-AEEC9341D2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1" name="Picture 130" descr="es.png">
              <a:extLst>
                <a:ext uri="{FF2B5EF4-FFF2-40B4-BE49-F238E27FC236}">
                  <a16:creationId xmlns:a16="http://schemas.microsoft.com/office/drawing/2014/main" id="{2FD4B845-CC95-1A43-871E-A23BF70D64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2" name="Picture 131" descr="fi.png">
              <a:extLst>
                <a:ext uri="{FF2B5EF4-FFF2-40B4-BE49-F238E27FC236}">
                  <a16:creationId xmlns:a16="http://schemas.microsoft.com/office/drawing/2014/main" id="{DA842F0C-29FC-CD4E-870A-33CE31D3F59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3" name="Picture 132" descr="fr.png">
              <a:extLst>
                <a:ext uri="{FF2B5EF4-FFF2-40B4-BE49-F238E27FC236}">
                  <a16:creationId xmlns:a16="http://schemas.microsoft.com/office/drawing/2014/main" id="{44C46CCE-9BD3-4242-8C8A-AF3E9F07B8B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4" name="Picture 133" descr="gr.png">
              <a:extLst>
                <a:ext uri="{FF2B5EF4-FFF2-40B4-BE49-F238E27FC236}">
                  <a16:creationId xmlns:a16="http://schemas.microsoft.com/office/drawing/2014/main" id="{27633A7A-2EB2-404E-B511-142BC7BB55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5" name="Picture 134" descr="hu.png">
              <a:extLst>
                <a:ext uri="{FF2B5EF4-FFF2-40B4-BE49-F238E27FC236}">
                  <a16:creationId xmlns:a16="http://schemas.microsoft.com/office/drawing/2014/main" id="{4217B9FB-459A-B546-A54E-548524B7C2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6" name="Picture 135" descr="ie.png">
              <a:extLst>
                <a:ext uri="{FF2B5EF4-FFF2-40B4-BE49-F238E27FC236}">
                  <a16:creationId xmlns:a16="http://schemas.microsoft.com/office/drawing/2014/main" id="{DEE095B2-ED73-3D4C-8392-9DEDF8625D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7" name="Picture 136" descr="it.png">
              <a:extLst>
                <a:ext uri="{FF2B5EF4-FFF2-40B4-BE49-F238E27FC236}">
                  <a16:creationId xmlns:a16="http://schemas.microsoft.com/office/drawing/2014/main" id="{E9688203-9FF6-C24F-A4AF-844D20FDBF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8" name="Picture 137" descr="lu.png">
              <a:extLst>
                <a:ext uri="{FF2B5EF4-FFF2-40B4-BE49-F238E27FC236}">
                  <a16:creationId xmlns:a16="http://schemas.microsoft.com/office/drawing/2014/main" id="{26FB1992-B47F-9F43-8470-1BF997A77A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39" name="Picture 138" descr="nl.png">
              <a:extLst>
                <a:ext uri="{FF2B5EF4-FFF2-40B4-BE49-F238E27FC236}">
                  <a16:creationId xmlns:a16="http://schemas.microsoft.com/office/drawing/2014/main" id="{E281C0B7-FC9F-4341-857A-15FDBBF679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0" name="Picture 139" descr="no.png">
              <a:extLst>
                <a:ext uri="{FF2B5EF4-FFF2-40B4-BE49-F238E27FC236}">
                  <a16:creationId xmlns:a16="http://schemas.microsoft.com/office/drawing/2014/main" id="{E76441A9-ECD6-0C4F-9B92-8E4D421E99B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1" name="Picture 140" descr="pl.png">
              <a:extLst>
                <a:ext uri="{FF2B5EF4-FFF2-40B4-BE49-F238E27FC236}">
                  <a16:creationId xmlns:a16="http://schemas.microsoft.com/office/drawing/2014/main" id="{5A2A7EDB-F79F-E34B-AEB6-63ABE53F70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2" name="Picture 141" descr="pt.png">
              <a:extLst>
                <a:ext uri="{FF2B5EF4-FFF2-40B4-BE49-F238E27FC236}">
                  <a16:creationId xmlns:a16="http://schemas.microsoft.com/office/drawing/2014/main" id="{D41987F5-95C5-F347-BC06-9D5CFABA1D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3" name="Picture 142" descr="ro.png">
              <a:extLst>
                <a:ext uri="{FF2B5EF4-FFF2-40B4-BE49-F238E27FC236}">
                  <a16:creationId xmlns:a16="http://schemas.microsoft.com/office/drawing/2014/main" id="{23B8D47D-1D03-BC4A-BD39-4C93CADF35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4" name="Picture 143" descr="se.png">
              <a:extLst>
                <a:ext uri="{FF2B5EF4-FFF2-40B4-BE49-F238E27FC236}">
                  <a16:creationId xmlns:a16="http://schemas.microsoft.com/office/drawing/2014/main" id="{397F47CB-318B-3948-BBFF-78E1930FA6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5" name="Picture 144" descr="uk.png">
              <a:extLst>
                <a:ext uri="{FF2B5EF4-FFF2-40B4-BE49-F238E27FC236}">
                  <a16:creationId xmlns:a16="http://schemas.microsoft.com/office/drawing/2014/main" id="{FB09FC37-3988-174D-B73A-6B71AB7FF6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6" name="Picture 145" descr="ca.png">
              <a:extLst>
                <a:ext uri="{FF2B5EF4-FFF2-40B4-BE49-F238E27FC236}">
                  <a16:creationId xmlns:a16="http://schemas.microsoft.com/office/drawing/2014/main" id="{1099AFE1-FE5B-1E46-BECE-959EACADD5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25C9D3BB-BD0A-424F-A700-8394507E6F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148" name="Picture 147" descr="si.png">
              <a:extLst>
                <a:ext uri="{FF2B5EF4-FFF2-40B4-BE49-F238E27FC236}">
                  <a16:creationId xmlns:a16="http://schemas.microsoft.com/office/drawing/2014/main" id="{5817CEA4-E49B-D044-99E4-A047AB7585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2489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9pPr>
    </p:titleStyle>
    <p:bodyStyle>
      <a:lvl1pPr marL="257175" indent="-257175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charset="0"/>
        <a:defRPr sz="135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1pPr>
      <a:lvl2pPr marL="606029" indent="-263129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35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2pPr>
      <a:lvl3pPr marL="1054894" indent="-369094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35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3pPr>
      <a:lvl4pPr marL="1503760" indent="-47506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35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1952625" indent="-581025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35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26098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6pPr>
      <a:lvl7pPr marL="29527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7pPr>
      <a:lvl8pPr marL="32956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8pPr>
      <a:lvl9pPr marL="36385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800" y="727200"/>
            <a:ext cx="8748000" cy="382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578164" y="335524"/>
            <a:ext cx="5016500" cy="219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25" noProof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3088" y="133762"/>
            <a:ext cx="7174846" cy="461665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122"/>
          <a:stretch/>
        </p:blipFill>
        <p:spPr>
          <a:xfrm>
            <a:off x="7787919" y="155435"/>
            <a:ext cx="1210456" cy="504000"/>
          </a:xfrm>
          <a:prstGeom prst="rect">
            <a:avLst/>
          </a:prstGeom>
        </p:spPr>
      </p:pic>
      <p:pic>
        <p:nvPicPr>
          <p:cNvPr id="12" name="Picture 11" descr="PPT_Footer.jpg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6789"/>
            <a:ext cx="9144000" cy="366713"/>
          </a:xfrm>
          <a:prstGeom prst="rect">
            <a:avLst/>
          </a:prstGeom>
        </p:spPr>
      </p:pic>
      <p:grpSp>
        <p:nvGrpSpPr>
          <p:cNvPr id="65" name="Group 64"/>
          <p:cNvGrpSpPr/>
          <p:nvPr userDrawn="1"/>
        </p:nvGrpSpPr>
        <p:grpSpPr>
          <a:xfrm>
            <a:off x="172269" y="4908008"/>
            <a:ext cx="6826666" cy="111519"/>
            <a:chOff x="172269" y="6621494"/>
            <a:chExt cx="6826666" cy="111519"/>
          </a:xfrm>
        </p:grpSpPr>
        <p:pic>
          <p:nvPicPr>
            <p:cNvPr id="66" name="Picture 65" descr="at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be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ca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ch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z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de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dk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ee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es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fi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fr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gr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hu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ie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i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lu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nl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no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pl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pt.png"/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ro.png"/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se.png"/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uk.png"/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i.png"/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01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</p:sldLayoutIdLst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400" b="0" dirty="0" smtClean="0">
          <a:solidFill>
            <a:srgbClr val="0070C0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5pPr>
      <a:lvl6pPr marL="457178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6pPr>
      <a:lvl7pPr marL="914355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7pPr>
      <a:lvl8pPr marL="1371532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8pPr>
      <a:lvl9pPr marL="1828709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9pPr>
    </p:titleStyle>
    <p:bodyStyle>
      <a:lvl1pPr marL="0" indent="-342884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Tx/>
        <a:buNone/>
        <a:defRPr lang="en-GB" sz="1500" dirty="0" smtClean="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80996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500" dirty="0" smtClean="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40753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500" dirty="0" smtClean="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00510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500" dirty="0" smtClean="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60267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500" dirty="0" smtClean="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479626" indent="-41908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6pPr>
      <a:lvl7pPr marL="3936803" indent="-41908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7pPr>
      <a:lvl8pPr marL="4393980" indent="-41908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8pPr>
      <a:lvl9pPr marL="4851158" indent="-41908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5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4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800" y="727200"/>
            <a:ext cx="8748000" cy="382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578164" y="335522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3086" y="149150"/>
            <a:ext cx="7174846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165600" y="4580702"/>
            <a:ext cx="92398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endParaRPr lang="en-GB" sz="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3" name="Picture 32" descr="PPT_Footer.jpg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68466"/>
            <a:ext cx="9144000" cy="275035"/>
          </a:xfrm>
          <a:prstGeom prst="rect">
            <a:avLst/>
          </a:prstGeom>
        </p:spPr>
      </p:pic>
      <p:sp>
        <p:nvSpPr>
          <p:cNvPr id="34" name="Text Box 38"/>
          <p:cNvSpPr txBox="1">
            <a:spLocks noChangeArrowheads="1"/>
          </p:cNvSpPr>
          <p:nvPr userDrawn="1"/>
        </p:nvSpPr>
        <p:spPr bwMode="auto">
          <a:xfrm>
            <a:off x="166064" y="4717624"/>
            <a:ext cx="5016500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600" noProof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ESA UNCLASSIFIED - For Official Use</a:t>
            </a:r>
            <a:endParaRPr lang="en-GB" sz="6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122"/>
          <a:stretch/>
        </p:blipFill>
        <p:spPr>
          <a:xfrm>
            <a:off x="7787917" y="116576"/>
            <a:ext cx="1210456" cy="3780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178C65F7-2688-B645-B8E3-2B9FAEDF0F36}"/>
              </a:ext>
            </a:extLst>
          </p:cNvPr>
          <p:cNvGrpSpPr/>
          <p:nvPr userDrawn="1"/>
        </p:nvGrpSpPr>
        <p:grpSpPr>
          <a:xfrm>
            <a:off x="172801" y="4983343"/>
            <a:ext cx="6960691" cy="81065"/>
            <a:chOff x="226688" y="6572055"/>
            <a:chExt cx="9280921" cy="144114"/>
          </a:xfrm>
        </p:grpSpPr>
        <p:pic>
          <p:nvPicPr>
            <p:cNvPr id="37" name="Picture 36" descr="at.png">
              <a:extLst>
                <a:ext uri="{FF2B5EF4-FFF2-40B4-BE49-F238E27FC236}">
                  <a16:creationId xmlns:a16="http://schemas.microsoft.com/office/drawing/2014/main" id="{A52E0A18-E273-2242-82E5-C3746DF1D4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" name="Picture 37" descr="be.png">
              <a:extLst>
                <a:ext uri="{FF2B5EF4-FFF2-40B4-BE49-F238E27FC236}">
                  <a16:creationId xmlns:a16="http://schemas.microsoft.com/office/drawing/2014/main" id="{EA2130B9-A9A0-6046-AD1D-70D5050D0C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9" name="Picture 38" descr="ch.png">
              <a:extLst>
                <a:ext uri="{FF2B5EF4-FFF2-40B4-BE49-F238E27FC236}">
                  <a16:creationId xmlns:a16="http://schemas.microsoft.com/office/drawing/2014/main" id="{53F85A0B-24AA-4C4E-ABE5-4F432092D1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0" name="Picture 39" descr="cz.png">
              <a:extLst>
                <a:ext uri="{FF2B5EF4-FFF2-40B4-BE49-F238E27FC236}">
                  <a16:creationId xmlns:a16="http://schemas.microsoft.com/office/drawing/2014/main" id="{98789C69-E55F-0F45-9211-C5F7204597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de.png">
              <a:extLst>
                <a:ext uri="{FF2B5EF4-FFF2-40B4-BE49-F238E27FC236}">
                  <a16:creationId xmlns:a16="http://schemas.microsoft.com/office/drawing/2014/main" id="{E070005B-481E-D14C-ADCA-B91B537738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dk.png">
              <a:extLst>
                <a:ext uri="{FF2B5EF4-FFF2-40B4-BE49-F238E27FC236}">
                  <a16:creationId xmlns:a16="http://schemas.microsoft.com/office/drawing/2014/main" id="{C7708920-5A91-8A40-B2E4-CFBDBCF5C3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ee.png">
              <a:extLst>
                <a:ext uri="{FF2B5EF4-FFF2-40B4-BE49-F238E27FC236}">
                  <a16:creationId xmlns:a16="http://schemas.microsoft.com/office/drawing/2014/main" id="{D55A5191-7187-794E-BE28-1FBD0687C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es.png">
              <a:extLst>
                <a:ext uri="{FF2B5EF4-FFF2-40B4-BE49-F238E27FC236}">
                  <a16:creationId xmlns:a16="http://schemas.microsoft.com/office/drawing/2014/main" id="{3BB24710-F05A-5241-A7A5-1332316607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fi.png">
              <a:extLst>
                <a:ext uri="{FF2B5EF4-FFF2-40B4-BE49-F238E27FC236}">
                  <a16:creationId xmlns:a16="http://schemas.microsoft.com/office/drawing/2014/main" id="{7BA315E5-0C31-FB43-B1BB-DAE9140A28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fr.png">
              <a:extLst>
                <a:ext uri="{FF2B5EF4-FFF2-40B4-BE49-F238E27FC236}">
                  <a16:creationId xmlns:a16="http://schemas.microsoft.com/office/drawing/2014/main" id="{0FC36517-5A08-C543-BCFD-0A6FC61CFD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gr.png">
              <a:extLst>
                <a:ext uri="{FF2B5EF4-FFF2-40B4-BE49-F238E27FC236}">
                  <a16:creationId xmlns:a16="http://schemas.microsoft.com/office/drawing/2014/main" id="{A443BDCF-5161-0C41-9887-20261585D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hu.png">
              <a:extLst>
                <a:ext uri="{FF2B5EF4-FFF2-40B4-BE49-F238E27FC236}">
                  <a16:creationId xmlns:a16="http://schemas.microsoft.com/office/drawing/2014/main" id="{CEC53681-F54F-E24D-BE98-D13C771C50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ie.png">
              <a:extLst>
                <a:ext uri="{FF2B5EF4-FFF2-40B4-BE49-F238E27FC236}">
                  <a16:creationId xmlns:a16="http://schemas.microsoft.com/office/drawing/2014/main" id="{9359D085-5B30-2E4E-B347-85C20B9D6B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it.png">
              <a:extLst>
                <a:ext uri="{FF2B5EF4-FFF2-40B4-BE49-F238E27FC236}">
                  <a16:creationId xmlns:a16="http://schemas.microsoft.com/office/drawing/2014/main" id="{A073D5AB-0943-7F42-B5CF-66BF3036BE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lu.png">
              <a:extLst>
                <a:ext uri="{FF2B5EF4-FFF2-40B4-BE49-F238E27FC236}">
                  <a16:creationId xmlns:a16="http://schemas.microsoft.com/office/drawing/2014/main" id="{B7DB2800-3FBD-0442-AD77-E738DC3DD8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nl.png">
              <a:extLst>
                <a:ext uri="{FF2B5EF4-FFF2-40B4-BE49-F238E27FC236}">
                  <a16:creationId xmlns:a16="http://schemas.microsoft.com/office/drawing/2014/main" id="{6A7883EB-A595-5042-AA17-1BBBEE45C1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no.png">
              <a:extLst>
                <a:ext uri="{FF2B5EF4-FFF2-40B4-BE49-F238E27FC236}">
                  <a16:creationId xmlns:a16="http://schemas.microsoft.com/office/drawing/2014/main" id="{AED34C86-2E21-3846-A864-D7403FCD81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pl.png">
              <a:extLst>
                <a:ext uri="{FF2B5EF4-FFF2-40B4-BE49-F238E27FC236}">
                  <a16:creationId xmlns:a16="http://schemas.microsoft.com/office/drawing/2014/main" id="{D19C51F3-6334-D642-91C7-AAA1F28365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pt.png">
              <a:extLst>
                <a:ext uri="{FF2B5EF4-FFF2-40B4-BE49-F238E27FC236}">
                  <a16:creationId xmlns:a16="http://schemas.microsoft.com/office/drawing/2014/main" id="{241CD090-4E5A-8644-9DE6-E31D3F6040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ro.png">
              <a:extLst>
                <a:ext uri="{FF2B5EF4-FFF2-40B4-BE49-F238E27FC236}">
                  <a16:creationId xmlns:a16="http://schemas.microsoft.com/office/drawing/2014/main" id="{AE18BFF2-64F5-9B40-9020-4FC4CB94AD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se.png">
              <a:extLst>
                <a:ext uri="{FF2B5EF4-FFF2-40B4-BE49-F238E27FC236}">
                  <a16:creationId xmlns:a16="http://schemas.microsoft.com/office/drawing/2014/main" id="{1D7DFFBC-E3F0-8641-80CA-05B02B6FDF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uk.png">
              <a:extLst>
                <a:ext uri="{FF2B5EF4-FFF2-40B4-BE49-F238E27FC236}">
                  <a16:creationId xmlns:a16="http://schemas.microsoft.com/office/drawing/2014/main" id="{32FDEBBE-7B6A-4042-8476-2020352869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ca.png">
              <a:extLst>
                <a:ext uri="{FF2B5EF4-FFF2-40B4-BE49-F238E27FC236}">
                  <a16:creationId xmlns:a16="http://schemas.microsoft.com/office/drawing/2014/main" id="{FBEED6DD-52B4-7A42-B5EC-2A2D71DACB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5A2C547D-F2C2-E54F-9736-136FAB167E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61" name="Picture 60" descr="si.png">
              <a:extLst>
                <a:ext uri="{FF2B5EF4-FFF2-40B4-BE49-F238E27FC236}">
                  <a16:creationId xmlns:a16="http://schemas.microsoft.com/office/drawing/2014/main" id="{614673E0-AB0A-1241-B7C2-A6F982B41D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  <p:sp>
        <p:nvSpPr>
          <p:cNvPr id="62" name="Text Box 34"/>
          <p:cNvSpPr txBox="1">
            <a:spLocks noChangeAspect="1" noChangeArrowheads="1"/>
          </p:cNvSpPr>
          <p:nvPr userDrawn="1"/>
        </p:nvSpPr>
        <p:spPr bwMode="auto">
          <a:xfrm>
            <a:off x="7253344" y="4644502"/>
            <a:ext cx="1745029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charset="0"/>
                <a:ea typeface="MS PGothic" charset="-128"/>
                <a:cs typeface="+mn-cs"/>
              </a:rPr>
              <a:t>ESA | </a:t>
            </a:r>
            <a:r>
              <a:rPr kumimoji="0" lang="en-GB" sz="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charset="0"/>
                <a:ea typeface="MS PGothic" charset="-128"/>
                <a:cs typeface="+mn-cs"/>
              </a:rPr>
              <a:t>January 2021 </a:t>
            </a:r>
            <a:r>
              <a:rPr kumimoji="0" lang="en-GB" sz="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charset="0"/>
                <a:ea typeface="MS PGothic" charset="-128"/>
                <a:cs typeface="+mn-cs"/>
              </a:rPr>
              <a:t>| Slide  </a:t>
            </a:r>
            <a:fld id="{41F94ACA-4FE3-43F2-8186-AAA6543B1E3A}" type="slidenum">
              <a:rPr kumimoji="0" lang="en-GB" sz="8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charset="0"/>
                <a:ea typeface="MS PGothic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Verdana" charset="0"/>
              <a:ea typeface="MS PGothic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390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200" b="0" dirty="0" smtClean="0">
          <a:solidFill>
            <a:srgbClr val="0070C0"/>
          </a:solidFill>
          <a:latin typeface="Verdana"/>
          <a:ea typeface="+mj-ea"/>
          <a:cs typeface="Verdan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9pPr>
    </p:titleStyle>
    <p:bodyStyle>
      <a:lvl1pPr marL="0" indent="-3429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lang="en-GB" sz="1600" dirty="0" smtClean="0">
          <a:solidFill>
            <a:schemeClr val="bg2"/>
          </a:solidFill>
          <a:latin typeface="Verdana"/>
          <a:ea typeface="+mn-ea"/>
          <a:cs typeface="Verdana"/>
        </a:defRPr>
      </a:lvl1pPr>
      <a:lvl2pPr marL="1095750" indent="-28575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lang="en-GB" sz="1400" dirty="0" smtClean="0">
          <a:solidFill>
            <a:schemeClr val="bg2"/>
          </a:solidFill>
          <a:latin typeface="Verdana"/>
          <a:ea typeface="+mn-ea"/>
          <a:cs typeface="Verdana"/>
        </a:defRPr>
      </a:lvl2pPr>
      <a:lvl3pPr marL="1693350" indent="-28575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lang="en-GB" sz="1200" dirty="0" smtClean="0">
          <a:solidFill>
            <a:schemeClr val="bg2"/>
          </a:solidFill>
          <a:latin typeface="Verdana"/>
          <a:ea typeface="+mn-ea"/>
          <a:cs typeface="Verdana"/>
        </a:defRPr>
      </a:lvl3pPr>
      <a:lvl4pPr marL="2290950" indent="-28575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lang="en-GB" sz="1100" dirty="0" smtClean="0">
          <a:solidFill>
            <a:schemeClr val="bg2"/>
          </a:solidFill>
          <a:latin typeface="Verdana"/>
          <a:ea typeface="+mn-ea"/>
          <a:cs typeface="Verdana"/>
        </a:defRPr>
      </a:lvl4pPr>
      <a:lvl5pPr marL="2888550" indent="-28575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lang="en-GB" sz="1100" dirty="0" smtClean="0">
          <a:solidFill>
            <a:schemeClr val="bg2"/>
          </a:solidFill>
          <a:latin typeface="Verdana"/>
          <a:ea typeface="+mn-ea"/>
          <a:cs typeface="Verdana"/>
        </a:defRPr>
      </a:lvl5pPr>
      <a:lvl6pPr marL="34798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6pPr>
      <a:lvl7pPr marL="39370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7pPr>
      <a:lvl8pPr marL="43942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8pPr>
      <a:lvl9pPr marL="48514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617C8994-9219-9745-AD1F-73006552CE4F}"/>
              </a:ext>
            </a:extLst>
          </p:cNvPr>
          <p:cNvGrpSpPr/>
          <p:nvPr userDrawn="1"/>
        </p:nvGrpSpPr>
        <p:grpSpPr>
          <a:xfrm>
            <a:off x="-4924" y="-2"/>
            <a:ext cx="9201982" cy="5143502"/>
            <a:chOff x="-6566" y="-2"/>
            <a:chExt cx="12269309" cy="685800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FF1EB3A-E155-C041-9863-8725B7F4287A}"/>
                </a:ext>
              </a:extLst>
            </p:cNvPr>
            <p:cNvSpPr/>
            <p:nvPr userDrawn="1"/>
          </p:nvSpPr>
          <p:spPr>
            <a:xfrm>
              <a:off x="-6566" y="-2"/>
              <a:ext cx="12198565" cy="6858002"/>
            </a:xfrm>
            <a:prstGeom prst="rect">
              <a:avLst/>
            </a:prstGeom>
            <a:solidFill>
              <a:srgbClr val="0032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 dirty="0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27BFB44F-9C85-B144-893B-C1C05CAA7EA7}"/>
                </a:ext>
              </a:extLst>
            </p:cNvPr>
            <p:cNvGrpSpPr/>
            <p:nvPr userDrawn="1"/>
          </p:nvGrpSpPr>
          <p:grpSpPr>
            <a:xfrm>
              <a:off x="442260" y="3456849"/>
              <a:ext cx="11820483" cy="2970388"/>
              <a:chOff x="442260" y="3600153"/>
              <a:chExt cx="11820483" cy="2970388"/>
            </a:xfrm>
          </p:grpSpPr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24F8C17-475E-614B-85D2-F615F5D23B72}"/>
                  </a:ext>
                </a:extLst>
              </p:cNvPr>
              <p:cNvCxnSpPr/>
              <p:nvPr userDrawn="1"/>
            </p:nvCxnSpPr>
            <p:spPr>
              <a:xfrm flipV="1">
                <a:off x="930228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BE89957-C321-8340-BA2D-A1B4D3E33226}"/>
                  </a:ext>
                </a:extLst>
              </p:cNvPr>
              <p:cNvCxnSpPr/>
              <p:nvPr userDrawn="1"/>
            </p:nvCxnSpPr>
            <p:spPr>
              <a:xfrm flipV="1">
                <a:off x="877305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A8AB76D-8896-A74A-B248-E58EF1DA5DBF}"/>
                  </a:ext>
                </a:extLst>
              </p:cNvPr>
              <p:cNvCxnSpPr/>
              <p:nvPr userDrawn="1"/>
            </p:nvCxnSpPr>
            <p:spPr>
              <a:xfrm flipV="1">
                <a:off x="8235524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2ED9D26-9827-1041-8587-B63E5C428DDA}"/>
                  </a:ext>
                </a:extLst>
              </p:cNvPr>
              <p:cNvCxnSpPr/>
              <p:nvPr userDrawn="1"/>
            </p:nvCxnSpPr>
            <p:spPr>
              <a:xfrm flipV="1">
                <a:off x="78660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A699E1B-FBA0-5B47-ACA7-9C5604696B16}"/>
                  </a:ext>
                </a:extLst>
              </p:cNvPr>
              <p:cNvCxnSpPr/>
              <p:nvPr userDrawn="1"/>
            </p:nvCxnSpPr>
            <p:spPr>
              <a:xfrm flipV="1">
                <a:off x="7498863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544A17D-5273-FF41-8464-8D2530C1A313}"/>
                  </a:ext>
                </a:extLst>
              </p:cNvPr>
              <p:cNvCxnSpPr/>
              <p:nvPr userDrawn="1"/>
            </p:nvCxnSpPr>
            <p:spPr>
              <a:xfrm flipV="1">
                <a:off x="7127208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36F74C5-DAA6-7B40-83C8-52D1D629FE85}"/>
                  </a:ext>
                </a:extLst>
              </p:cNvPr>
              <p:cNvCxnSpPr/>
              <p:nvPr userDrawn="1"/>
            </p:nvCxnSpPr>
            <p:spPr>
              <a:xfrm flipV="1">
                <a:off x="675865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C02B3012-1F19-394A-970A-2F4C149EB359}"/>
                  </a:ext>
                </a:extLst>
              </p:cNvPr>
              <p:cNvCxnSpPr/>
              <p:nvPr userDrawn="1"/>
            </p:nvCxnSpPr>
            <p:spPr>
              <a:xfrm flipV="1">
                <a:off x="638946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CCCA456-00DF-E849-B437-25FEA12BD92A}"/>
                  </a:ext>
                </a:extLst>
              </p:cNvPr>
              <p:cNvCxnSpPr/>
              <p:nvPr userDrawn="1"/>
            </p:nvCxnSpPr>
            <p:spPr>
              <a:xfrm flipV="1">
                <a:off x="6009868" y="3607282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325FD08-B37F-A848-87C8-3F50D765699F}"/>
                  </a:ext>
                </a:extLst>
              </p:cNvPr>
              <p:cNvCxnSpPr/>
              <p:nvPr userDrawn="1"/>
            </p:nvCxnSpPr>
            <p:spPr>
              <a:xfrm flipV="1">
                <a:off x="56439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9196AEF-8073-9B4B-992A-8F2692A1BD03}"/>
                  </a:ext>
                </a:extLst>
              </p:cNvPr>
              <p:cNvCxnSpPr/>
              <p:nvPr userDrawn="1"/>
            </p:nvCxnSpPr>
            <p:spPr>
              <a:xfrm flipV="1">
                <a:off x="5269261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DC2AB26-D7D7-1444-B627-C08835A514C2}"/>
                  </a:ext>
                </a:extLst>
              </p:cNvPr>
              <p:cNvCxnSpPr/>
              <p:nvPr userDrawn="1"/>
            </p:nvCxnSpPr>
            <p:spPr>
              <a:xfrm flipV="1">
                <a:off x="48896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A3927A3-722D-A845-BD4F-2DC5A492F310}"/>
                  </a:ext>
                </a:extLst>
              </p:cNvPr>
              <p:cNvCxnSpPr/>
              <p:nvPr userDrawn="1"/>
            </p:nvCxnSpPr>
            <p:spPr>
              <a:xfrm flipV="1">
                <a:off x="452332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74786DC-51BD-EA41-9074-C21A96992BD0}"/>
                  </a:ext>
                </a:extLst>
              </p:cNvPr>
              <p:cNvCxnSpPr/>
              <p:nvPr userDrawn="1"/>
            </p:nvCxnSpPr>
            <p:spPr>
              <a:xfrm flipV="1">
                <a:off x="415592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0CAEEA5-7D0A-924A-B938-286347A88988}"/>
                  </a:ext>
                </a:extLst>
              </p:cNvPr>
              <p:cNvCxnSpPr/>
              <p:nvPr userDrawn="1"/>
            </p:nvCxnSpPr>
            <p:spPr>
              <a:xfrm flipV="1">
                <a:off x="3786582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4A471DA-FE54-9E43-AA89-E5BC28C98411}"/>
                  </a:ext>
                </a:extLst>
              </p:cNvPr>
              <p:cNvCxnSpPr/>
              <p:nvPr userDrawn="1"/>
            </p:nvCxnSpPr>
            <p:spPr>
              <a:xfrm flipV="1">
                <a:off x="342049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770345B-58DF-4245-9157-C1AA7C0AD146}"/>
                  </a:ext>
                </a:extLst>
              </p:cNvPr>
              <p:cNvCxnSpPr/>
              <p:nvPr userDrawn="1"/>
            </p:nvCxnSpPr>
            <p:spPr>
              <a:xfrm flipV="1">
                <a:off x="305109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156E819-E1DF-7C4A-B18F-D9AD3EBF91F6}"/>
                  </a:ext>
                </a:extLst>
              </p:cNvPr>
              <p:cNvCxnSpPr/>
              <p:nvPr userDrawn="1"/>
            </p:nvCxnSpPr>
            <p:spPr>
              <a:xfrm flipV="1">
                <a:off x="2674287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CEE9379-7E8F-EC46-BD66-C23A9D25805F}"/>
                  </a:ext>
                </a:extLst>
              </p:cNvPr>
              <p:cNvCxnSpPr/>
              <p:nvPr userDrawn="1"/>
            </p:nvCxnSpPr>
            <p:spPr>
              <a:xfrm flipV="1">
                <a:off x="230853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27B95744-28AA-B546-9734-E6B031A37953}"/>
                  </a:ext>
                </a:extLst>
              </p:cNvPr>
              <p:cNvCxnSpPr/>
              <p:nvPr userDrawn="1"/>
            </p:nvCxnSpPr>
            <p:spPr>
              <a:xfrm flipV="1">
                <a:off x="193107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D63530BF-7AE0-EF4A-84CA-EF40DD6EC64E}"/>
                  </a:ext>
                </a:extLst>
              </p:cNvPr>
              <p:cNvCxnSpPr/>
              <p:nvPr userDrawn="1"/>
            </p:nvCxnSpPr>
            <p:spPr>
              <a:xfrm flipV="1">
                <a:off x="1558445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FD4A708F-DB16-1F49-B9B2-6EF7E00524EC}"/>
                  </a:ext>
                </a:extLst>
              </p:cNvPr>
              <p:cNvCxnSpPr/>
              <p:nvPr userDrawn="1"/>
            </p:nvCxnSpPr>
            <p:spPr>
              <a:xfrm flipV="1">
                <a:off x="1188389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2F0F97DE-3BBD-3144-A584-441B8650A966}"/>
                  </a:ext>
                </a:extLst>
              </p:cNvPr>
              <p:cNvCxnSpPr/>
              <p:nvPr userDrawn="1"/>
            </p:nvCxnSpPr>
            <p:spPr>
              <a:xfrm flipV="1">
                <a:off x="814086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F326F68-2B70-4849-925B-983B7ED9468B}"/>
                  </a:ext>
                </a:extLst>
              </p:cNvPr>
              <p:cNvCxnSpPr/>
              <p:nvPr userDrawn="1"/>
            </p:nvCxnSpPr>
            <p:spPr>
              <a:xfrm flipV="1">
                <a:off x="442260" y="3600153"/>
                <a:ext cx="2960458" cy="2963259"/>
              </a:xfrm>
              <a:prstGeom prst="line">
                <a:avLst/>
              </a:prstGeom>
              <a:ln w="1270">
                <a:gradFill>
                  <a:gsLst>
                    <a:gs pos="89000">
                      <a:srgbClr val="003249">
                        <a:alpha val="0"/>
                      </a:srgbClr>
                    </a:gs>
                    <a:gs pos="0">
                      <a:srgbClr val="335E6F"/>
                    </a:gs>
                  </a:gsLst>
                  <a:lin ang="270000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D8FAFFC-0223-1740-BEBD-B739458582D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pic>
        <p:nvPicPr>
          <p:cNvPr id="1028" name="Picture 35" descr="PPT_Header02" hidden="1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0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3696" y="661644"/>
            <a:ext cx="8822747" cy="415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287C911-F478-3F4C-BBE0-492BCFA51785}"/>
              </a:ext>
            </a:extLst>
          </p:cNvPr>
          <p:cNvGrpSpPr/>
          <p:nvPr userDrawn="1"/>
        </p:nvGrpSpPr>
        <p:grpSpPr>
          <a:xfrm>
            <a:off x="170016" y="4925874"/>
            <a:ext cx="6809045" cy="111253"/>
            <a:chOff x="172269" y="6621494"/>
            <a:chExt cx="6826666" cy="111519"/>
          </a:xfrm>
        </p:grpSpPr>
        <p:pic>
          <p:nvPicPr>
            <p:cNvPr id="96" name="Picture 95" descr="at.png">
              <a:extLst>
                <a:ext uri="{FF2B5EF4-FFF2-40B4-BE49-F238E27FC236}">
                  <a16:creationId xmlns:a16="http://schemas.microsoft.com/office/drawing/2014/main" id="{5B75E92B-9A64-ED45-86FA-D9EB02999B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7" name="Picture 96" descr="be.png">
              <a:extLst>
                <a:ext uri="{FF2B5EF4-FFF2-40B4-BE49-F238E27FC236}">
                  <a16:creationId xmlns:a16="http://schemas.microsoft.com/office/drawing/2014/main" id="{9454C022-7EC5-3847-A4B3-ACDB133ACE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8" name="Picture 97" descr="ca.png">
              <a:extLst>
                <a:ext uri="{FF2B5EF4-FFF2-40B4-BE49-F238E27FC236}">
                  <a16:creationId xmlns:a16="http://schemas.microsoft.com/office/drawing/2014/main" id="{CB0825FE-9527-5A43-A33E-7547F3D96F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9" name="Picture 98" descr="ch.png">
              <a:extLst>
                <a:ext uri="{FF2B5EF4-FFF2-40B4-BE49-F238E27FC236}">
                  <a16:creationId xmlns:a16="http://schemas.microsoft.com/office/drawing/2014/main" id="{0DDDE839-D3C8-D34E-BFFA-BB4EE40211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0" name="Picture 99" descr="cz.png">
              <a:extLst>
                <a:ext uri="{FF2B5EF4-FFF2-40B4-BE49-F238E27FC236}">
                  <a16:creationId xmlns:a16="http://schemas.microsoft.com/office/drawing/2014/main" id="{F117CC32-603B-DD4E-8B36-B6FACC7AD6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1" name="Picture 100" descr="de.png">
              <a:extLst>
                <a:ext uri="{FF2B5EF4-FFF2-40B4-BE49-F238E27FC236}">
                  <a16:creationId xmlns:a16="http://schemas.microsoft.com/office/drawing/2014/main" id="{FD7A3B76-5573-2A4D-97AD-5829CAC0E9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2" name="Picture 101" descr="dk.png">
              <a:extLst>
                <a:ext uri="{FF2B5EF4-FFF2-40B4-BE49-F238E27FC236}">
                  <a16:creationId xmlns:a16="http://schemas.microsoft.com/office/drawing/2014/main" id="{ABCFE11B-A6D1-8942-B7E1-7F76A5F05D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3" name="Picture 102" descr="ee.png">
              <a:extLst>
                <a:ext uri="{FF2B5EF4-FFF2-40B4-BE49-F238E27FC236}">
                  <a16:creationId xmlns:a16="http://schemas.microsoft.com/office/drawing/2014/main" id="{1BC5A32E-8D34-7048-ACBB-3668ACEA57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4" name="Picture 103" descr="es.png">
              <a:extLst>
                <a:ext uri="{FF2B5EF4-FFF2-40B4-BE49-F238E27FC236}">
                  <a16:creationId xmlns:a16="http://schemas.microsoft.com/office/drawing/2014/main" id="{478D8E68-62E6-AE4B-ABC7-0525D7C91D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5" name="Picture 104" descr="fi.png">
              <a:extLst>
                <a:ext uri="{FF2B5EF4-FFF2-40B4-BE49-F238E27FC236}">
                  <a16:creationId xmlns:a16="http://schemas.microsoft.com/office/drawing/2014/main" id="{05840B96-778A-264B-A466-2E3B494F0F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6" name="Picture 105" descr="fr.png">
              <a:extLst>
                <a:ext uri="{FF2B5EF4-FFF2-40B4-BE49-F238E27FC236}">
                  <a16:creationId xmlns:a16="http://schemas.microsoft.com/office/drawing/2014/main" id="{82C3C3FB-BDDC-7848-B486-230688288F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7" name="Picture 106" descr="gr.png">
              <a:extLst>
                <a:ext uri="{FF2B5EF4-FFF2-40B4-BE49-F238E27FC236}">
                  <a16:creationId xmlns:a16="http://schemas.microsoft.com/office/drawing/2014/main" id="{68ABBF4A-3702-E241-9006-4B6422E00F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8" name="Picture 107" descr="hu.png">
              <a:extLst>
                <a:ext uri="{FF2B5EF4-FFF2-40B4-BE49-F238E27FC236}">
                  <a16:creationId xmlns:a16="http://schemas.microsoft.com/office/drawing/2014/main" id="{C58BFCFB-7C61-6D43-9E4C-CB300B2450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9" name="Picture 108" descr="ie.png">
              <a:extLst>
                <a:ext uri="{FF2B5EF4-FFF2-40B4-BE49-F238E27FC236}">
                  <a16:creationId xmlns:a16="http://schemas.microsoft.com/office/drawing/2014/main" id="{7A40C166-ED8B-334A-B016-E46B5B71F1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0" name="Picture 109" descr="it.png">
              <a:extLst>
                <a:ext uri="{FF2B5EF4-FFF2-40B4-BE49-F238E27FC236}">
                  <a16:creationId xmlns:a16="http://schemas.microsoft.com/office/drawing/2014/main" id="{275698C8-1771-1845-BD98-59695B33EA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1" name="Picture 110" descr="lu.png">
              <a:extLst>
                <a:ext uri="{FF2B5EF4-FFF2-40B4-BE49-F238E27FC236}">
                  <a16:creationId xmlns:a16="http://schemas.microsoft.com/office/drawing/2014/main" id="{351C805C-C815-0C40-8CC1-C0F84631A9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2" name="Picture 111" descr="nl.png">
              <a:extLst>
                <a:ext uri="{FF2B5EF4-FFF2-40B4-BE49-F238E27FC236}">
                  <a16:creationId xmlns:a16="http://schemas.microsoft.com/office/drawing/2014/main" id="{A8905B69-D6FA-D045-9193-F261715B40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3" name="Picture 112" descr="no.png">
              <a:extLst>
                <a:ext uri="{FF2B5EF4-FFF2-40B4-BE49-F238E27FC236}">
                  <a16:creationId xmlns:a16="http://schemas.microsoft.com/office/drawing/2014/main" id="{73B2DD7A-FA7A-714D-A5C1-213D7C4EA62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4" name="Picture 113" descr="pl.png">
              <a:extLst>
                <a:ext uri="{FF2B5EF4-FFF2-40B4-BE49-F238E27FC236}">
                  <a16:creationId xmlns:a16="http://schemas.microsoft.com/office/drawing/2014/main" id="{E32507BB-95E3-6E4F-86AF-3361A54CB2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5" name="Picture 114" descr="pt.png">
              <a:extLst>
                <a:ext uri="{FF2B5EF4-FFF2-40B4-BE49-F238E27FC236}">
                  <a16:creationId xmlns:a16="http://schemas.microsoft.com/office/drawing/2014/main" id="{95A7C1AF-2502-7747-A26C-D456F68ECE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6" name="Picture 115" descr="ro.png">
              <a:extLst>
                <a:ext uri="{FF2B5EF4-FFF2-40B4-BE49-F238E27FC236}">
                  <a16:creationId xmlns:a16="http://schemas.microsoft.com/office/drawing/2014/main" id="{83626876-1901-8E45-9B33-9B6C319C6A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7" name="Picture 116" descr="se.png">
              <a:extLst>
                <a:ext uri="{FF2B5EF4-FFF2-40B4-BE49-F238E27FC236}">
                  <a16:creationId xmlns:a16="http://schemas.microsoft.com/office/drawing/2014/main" id="{BC5E445E-A1EC-AA46-8783-EC784303A0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8" name="Picture 117" descr="uk.png">
              <a:extLst>
                <a:ext uri="{FF2B5EF4-FFF2-40B4-BE49-F238E27FC236}">
                  <a16:creationId xmlns:a16="http://schemas.microsoft.com/office/drawing/2014/main" id="{87C77065-F8FB-FD45-801F-EE4EA12D849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9" name="Picture 118" descr="si.png">
              <a:extLst>
                <a:ext uri="{FF2B5EF4-FFF2-40B4-BE49-F238E27FC236}">
                  <a16:creationId xmlns:a16="http://schemas.microsoft.com/office/drawing/2014/main" id="{447D2B0B-C695-A145-A235-E74E2426C8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  <p:sp>
        <p:nvSpPr>
          <p:cNvPr id="121" name="Text Box 38">
            <a:extLst>
              <a:ext uri="{FF2B5EF4-FFF2-40B4-BE49-F238E27FC236}">
                <a16:creationId xmlns:a16="http://schemas.microsoft.com/office/drawing/2014/main" id="{3C549275-6783-7945-A889-48A7AC6D14D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6154455" y="4651287"/>
            <a:ext cx="2813621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lvl="2" algn="r">
              <a:spcBef>
                <a:spcPct val="50000"/>
              </a:spcBef>
            </a:pPr>
            <a:fld id="{BBA2E11D-44E1-43DD-A173-928128880055}" type="slidenum">
              <a:rPr lang="en-GB" sz="600" noProof="1" smtClean="0">
                <a:solidFill>
                  <a:srgbClr val="8197A6"/>
                </a:solidFill>
                <a:latin typeface="Arial" charset="0"/>
                <a:ea typeface="Arial" charset="0"/>
                <a:cs typeface="Arial" charset="0"/>
              </a:rPr>
              <a:pPr lvl="2" algn="r">
                <a:spcBef>
                  <a:spcPct val="50000"/>
                </a:spcBef>
              </a:pPr>
              <a:t>‹#›</a:t>
            </a:fld>
            <a:endParaRPr lang="en-GB" sz="600" b="0" i="0" noProof="0" dirty="0">
              <a:solidFill>
                <a:srgbClr val="8197A6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6C34021B-66EB-9E45-8BD1-64D5855A5802}"/>
              </a:ext>
            </a:extLst>
          </p:cNvPr>
          <p:cNvPicPr>
            <a:picLocks noChangeAspect="1"/>
          </p:cNvPicPr>
          <p:nvPr userDrawn="1"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2064"/>
            <a:ext cx="1570419" cy="985500"/>
          </a:xfrm>
          <a:prstGeom prst="rect">
            <a:avLst/>
          </a:prstGeom>
        </p:spPr>
      </p:pic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3648EA2-6243-D841-A5D2-EDAD9B113465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itle Placeholder 2">
            <a:extLst>
              <a:ext uri="{FF2B5EF4-FFF2-40B4-BE49-F238E27FC236}">
                <a16:creationId xmlns:a16="http://schemas.microsoft.com/office/drawing/2014/main" id="{8AE608B3-9E11-BF49-BEEA-5EA8E0ACB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19" y="117287"/>
            <a:ext cx="7581638" cy="422834"/>
          </a:xfrm>
          <a:prstGeom prst="rect">
            <a:avLst/>
          </a:prstGeom>
        </p:spPr>
        <p:txBody>
          <a:bodyPr vert="horz" lIns="0" tIns="45720" rIns="0" bIns="4572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0137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>
          <a:solidFill>
            <a:schemeClr val="bg1"/>
          </a:solidFill>
          <a:latin typeface="Arial" charset="0"/>
          <a:ea typeface="MS PGothic" pitchFamily="34" charset="-128"/>
          <a:cs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9pPr>
    </p:titleStyle>
    <p:bodyStyle>
      <a:lvl1pPr marL="257175" indent="-257175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charset="0"/>
        <a:defRPr sz="12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1pPr>
      <a:lvl2pPr marL="606029" indent="-263129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2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2pPr>
      <a:lvl3pPr marL="1054894" indent="-369094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2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3pPr>
      <a:lvl4pPr marL="1503760" indent="-47506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2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1952625" indent="-581025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2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26098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6pPr>
      <a:lvl7pPr marL="29527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7pPr>
      <a:lvl8pPr marL="32956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8pPr>
      <a:lvl9pPr marL="36385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35" descr="PPT_Header02" hidden="1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903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3696" y="661644"/>
            <a:ext cx="8822747" cy="4159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en-GB" altLang="en-US" dirty="0"/>
          </a:p>
        </p:txBody>
      </p:sp>
      <p:pic>
        <p:nvPicPr>
          <p:cNvPr id="34" name="Picture 33"/>
          <p:cNvPicPr>
            <a:picLocks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8617" y="-161928"/>
            <a:ext cx="1571400" cy="985500"/>
          </a:xfrm>
          <a:prstGeom prst="rect">
            <a:avLst/>
          </a:prstGeom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F9CC564-99C6-CF4A-B66D-51C35F77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319" y="117287"/>
            <a:ext cx="7581638" cy="422834"/>
          </a:xfrm>
          <a:prstGeom prst="rect">
            <a:avLst/>
          </a:prstGeom>
        </p:spPr>
        <p:txBody>
          <a:bodyPr vert="horz" lIns="0" tIns="45720" rIns="0" bIns="4572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4A98235A-908E-9E4D-97CE-A7BE035FCD9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434" y="4939438"/>
            <a:ext cx="1227690" cy="79439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8D6837A-A6B3-7945-8B79-FE698D2EDBB3}"/>
              </a:ext>
            </a:extLst>
          </p:cNvPr>
          <p:cNvCxnSpPr>
            <a:cxnSpLocks/>
          </p:cNvCxnSpPr>
          <p:nvPr userDrawn="1"/>
        </p:nvCxnSpPr>
        <p:spPr>
          <a:xfrm>
            <a:off x="166076" y="4817228"/>
            <a:ext cx="8802000" cy="0"/>
          </a:xfrm>
          <a:prstGeom prst="line">
            <a:avLst/>
          </a:prstGeom>
          <a:ln w="9525" cmpd="sng">
            <a:solidFill>
              <a:srgbClr val="003249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78C65F7-2688-B645-B8E3-2B9FAEDF0F36}"/>
              </a:ext>
            </a:extLst>
          </p:cNvPr>
          <p:cNvGrpSpPr/>
          <p:nvPr userDrawn="1"/>
        </p:nvGrpSpPr>
        <p:grpSpPr>
          <a:xfrm>
            <a:off x="170016" y="4929041"/>
            <a:ext cx="6960691" cy="108086"/>
            <a:chOff x="226688" y="6572055"/>
            <a:chExt cx="9280921" cy="144114"/>
          </a:xfrm>
        </p:grpSpPr>
        <p:pic>
          <p:nvPicPr>
            <p:cNvPr id="40" name="Picture 39" descr="at.png">
              <a:extLst>
                <a:ext uri="{FF2B5EF4-FFF2-40B4-BE49-F238E27FC236}">
                  <a16:creationId xmlns:a16="http://schemas.microsoft.com/office/drawing/2014/main" id="{A52E0A18-E273-2242-82E5-C3746DF1D4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68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1" name="Picture 40" descr="be.png">
              <a:extLst>
                <a:ext uri="{FF2B5EF4-FFF2-40B4-BE49-F238E27FC236}">
                  <a16:creationId xmlns:a16="http://schemas.microsoft.com/office/drawing/2014/main" id="{EA2130B9-A9A0-6046-AD1D-70D5050D0CB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10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" name="Picture 41" descr="ch.png">
              <a:extLst>
                <a:ext uri="{FF2B5EF4-FFF2-40B4-BE49-F238E27FC236}">
                  <a16:creationId xmlns:a16="http://schemas.microsoft.com/office/drawing/2014/main" id="{53F85A0B-24AA-4C4E-ABE5-4F432092D1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200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3" name="Picture 42" descr="cz.png">
              <a:extLst>
                <a:ext uri="{FF2B5EF4-FFF2-40B4-BE49-F238E27FC236}">
                  <a16:creationId xmlns:a16="http://schemas.microsoft.com/office/drawing/2014/main" id="{98789C69-E55F-0F45-9211-C5F7204597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4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4" name="Picture 43" descr="de.png">
              <a:extLst>
                <a:ext uri="{FF2B5EF4-FFF2-40B4-BE49-F238E27FC236}">
                  <a16:creationId xmlns:a16="http://schemas.microsoft.com/office/drawing/2014/main" id="{E070005B-481E-D14C-ADCA-B91B537738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5" name="Picture 44" descr="dk.png">
              <a:extLst>
                <a:ext uri="{FF2B5EF4-FFF2-40B4-BE49-F238E27FC236}">
                  <a16:creationId xmlns:a16="http://schemas.microsoft.com/office/drawing/2014/main" id="{C7708920-5A91-8A40-B2E4-CFBDBCF5C3F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0468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6" name="Picture 45" descr="ee.png">
              <a:extLst>
                <a:ext uri="{FF2B5EF4-FFF2-40B4-BE49-F238E27FC236}">
                  <a16:creationId xmlns:a16="http://schemas.microsoft.com/office/drawing/2014/main" id="{D55A5191-7187-794E-BE28-1FBD0687C40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088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" name="Picture 46" descr="es.png">
              <a:extLst>
                <a:ext uri="{FF2B5EF4-FFF2-40B4-BE49-F238E27FC236}">
                  <a16:creationId xmlns:a16="http://schemas.microsoft.com/office/drawing/2014/main" id="{3BB24710-F05A-5241-A7A5-1332316607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923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8" name="Picture 47" descr="fi.png">
              <a:extLst>
                <a:ext uri="{FF2B5EF4-FFF2-40B4-BE49-F238E27FC236}">
                  <a16:creationId xmlns:a16="http://schemas.microsoft.com/office/drawing/2014/main" id="{7BA315E5-0C31-FB43-B1BB-DAE9140A28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8120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9" name="Picture 48" descr="fr.png">
              <a:extLst>
                <a:ext uri="{FF2B5EF4-FFF2-40B4-BE49-F238E27FC236}">
                  <a16:creationId xmlns:a16="http://schemas.microsoft.com/office/drawing/2014/main" id="{0FC36517-5A08-C543-BCFD-0A6FC61CFD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97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0" name="Picture 49" descr="gr.png">
              <a:extLst>
                <a:ext uri="{FF2B5EF4-FFF2-40B4-BE49-F238E27FC236}">
                  <a16:creationId xmlns:a16="http://schemas.microsoft.com/office/drawing/2014/main" id="{A443BDCF-5161-0C41-9887-20261585DA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974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1" name="Picture 50" descr="hu.png">
              <a:extLst>
                <a:ext uri="{FF2B5EF4-FFF2-40B4-BE49-F238E27FC236}">
                  <a16:creationId xmlns:a16="http://schemas.microsoft.com/office/drawing/2014/main" id="{CEC53681-F54F-E24D-BE98-D13C771C50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60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2" name="Picture 51" descr="ie.png">
              <a:extLst>
                <a:ext uri="{FF2B5EF4-FFF2-40B4-BE49-F238E27FC236}">
                  <a16:creationId xmlns:a16="http://schemas.microsoft.com/office/drawing/2014/main" id="{9359D085-5B30-2E4E-B347-85C20B9D6B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7466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3" name="Picture 52" descr="it.png">
              <a:extLst>
                <a:ext uri="{FF2B5EF4-FFF2-40B4-BE49-F238E27FC236}">
                  <a16:creationId xmlns:a16="http://schemas.microsoft.com/office/drawing/2014/main" id="{A073D5AB-0943-7F42-B5CF-66BF3036BE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6322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4" name="Picture 53" descr="lu.png">
              <a:extLst>
                <a:ext uri="{FF2B5EF4-FFF2-40B4-BE49-F238E27FC236}">
                  <a16:creationId xmlns:a16="http://schemas.microsoft.com/office/drawing/2014/main" id="{B7DB2800-3FBD-0442-AD77-E738DC3DD8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6775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5" name="Picture 54" descr="nl.png">
              <a:extLst>
                <a:ext uri="{FF2B5EF4-FFF2-40B4-BE49-F238E27FC236}">
                  <a16:creationId xmlns:a16="http://schemas.microsoft.com/office/drawing/2014/main" id="{6A7883EB-A595-5042-AA17-1BBBEE45C1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0684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6" name="Picture 55" descr="no.png">
              <a:extLst>
                <a:ext uri="{FF2B5EF4-FFF2-40B4-BE49-F238E27FC236}">
                  <a16:creationId xmlns:a16="http://schemas.microsoft.com/office/drawing/2014/main" id="{AED34C86-2E21-3846-A864-D7403FCD81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805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7" name="Picture 56" descr="pl.png">
              <a:extLst>
                <a:ext uri="{FF2B5EF4-FFF2-40B4-BE49-F238E27FC236}">
                  <a16:creationId xmlns:a16="http://schemas.microsoft.com/office/drawing/2014/main" id="{D19C51F3-6334-D642-91C7-AAA1F28365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518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8" name="Picture 57" descr="pt.png">
              <a:extLst>
                <a:ext uri="{FF2B5EF4-FFF2-40B4-BE49-F238E27FC236}">
                  <a16:creationId xmlns:a16="http://schemas.microsoft.com/office/drawing/2014/main" id="{241CD090-4E5A-8644-9DE6-E31D3F6040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359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9" name="Picture 58" descr="ro.png">
              <a:extLst>
                <a:ext uri="{FF2B5EF4-FFF2-40B4-BE49-F238E27FC236}">
                  <a16:creationId xmlns:a16="http://schemas.microsoft.com/office/drawing/2014/main" id="{AE18BFF2-64F5-9B40-9020-4FC4CB94AD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126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0" name="Picture 59" descr="se.png">
              <a:extLst>
                <a:ext uri="{FF2B5EF4-FFF2-40B4-BE49-F238E27FC236}">
                  <a16:creationId xmlns:a16="http://schemas.microsoft.com/office/drawing/2014/main" id="{1D7DFFBC-E3F0-8641-80CA-05B02B6FDFA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9811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1" name="Picture 60" descr="uk.png">
              <a:extLst>
                <a:ext uri="{FF2B5EF4-FFF2-40B4-BE49-F238E27FC236}">
                  <a16:creationId xmlns:a16="http://schemas.microsoft.com/office/drawing/2014/main" id="{32FDEBBE-7B6A-4042-8476-2020352869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17547" y="6572055"/>
              <a:ext cx="217977" cy="14411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2" name="Picture 61" descr="ca.png">
              <a:extLst>
                <a:ext uri="{FF2B5EF4-FFF2-40B4-BE49-F238E27FC236}">
                  <a16:creationId xmlns:a16="http://schemas.microsoft.com/office/drawing/2014/main" id="{FBEED6DD-52B4-7A42-B5EC-2A2D71DACB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609" y="6573362"/>
              <a:ext cx="216000" cy="14280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A2C547D-F2C2-E54F-9736-136FAB167E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55553" y="6572169"/>
              <a:ext cx="216000" cy="144000"/>
            </a:xfrm>
            <a:prstGeom prst="rect">
              <a:avLst/>
            </a:prstGeom>
          </p:spPr>
        </p:pic>
        <p:pic>
          <p:nvPicPr>
            <p:cNvPr id="64" name="Picture 63" descr="si.png">
              <a:extLst>
                <a:ext uri="{FF2B5EF4-FFF2-40B4-BE49-F238E27FC236}">
                  <a16:creationId xmlns:a16="http://schemas.microsoft.com/office/drawing/2014/main" id="{614673E0-AB0A-1241-B7C2-A6F982B41D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8090" y="6572513"/>
              <a:ext cx="217284" cy="1436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6630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50" b="1" i="0">
          <a:solidFill>
            <a:srgbClr val="335E6F"/>
          </a:solidFill>
          <a:latin typeface="+mj-lt"/>
          <a:ea typeface="MS PGothic" pitchFamily="34" charset="-128"/>
          <a:cs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50">
          <a:solidFill>
            <a:srgbClr val="0070C0"/>
          </a:solidFill>
          <a:latin typeface="Arial" charset="0"/>
          <a:ea typeface="MS PGothic" pitchFamily="34" charset="-128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1650" b="1">
          <a:solidFill>
            <a:schemeClr val="bg1"/>
          </a:solidFill>
          <a:latin typeface="Verdana" pitchFamily="34" charset="0"/>
        </a:defRPr>
      </a:lvl9pPr>
    </p:titleStyle>
    <p:bodyStyle>
      <a:lvl1pPr marL="257175" indent="-257175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charset="0"/>
        <a:defRPr sz="12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1pPr>
      <a:lvl2pPr marL="606029" indent="-263129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2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2pPr>
      <a:lvl3pPr marL="1054894" indent="-369094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2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3pPr>
      <a:lvl4pPr marL="1503760" indent="-475060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2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4pPr>
      <a:lvl5pPr marL="1952625" indent="-581025" algn="l" rtl="0" eaLnBrk="0" fontAlgn="base" hangingPunct="0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+mj-lt" charset="0"/>
        <a:defRPr sz="1200">
          <a:solidFill>
            <a:srgbClr val="8197A6"/>
          </a:solidFill>
          <a:latin typeface="Arial" charset="0"/>
          <a:ea typeface="MS PGothic" pitchFamily="34" charset="-128"/>
          <a:cs typeface="Arial" charset="0"/>
        </a:defRPr>
      </a:lvl5pPr>
      <a:lvl6pPr marL="26098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6pPr>
      <a:lvl7pPr marL="29527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7pPr>
      <a:lvl8pPr marL="32956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8pPr>
      <a:lvl9pPr marL="3638550" indent="-314325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2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104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0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02.png"/><Relationship Id="rId5" Type="http://schemas.microsoft.com/office/2007/relationships/media" Target="../media/media3.mp4"/><Relationship Id="rId10" Type="http://schemas.openxmlformats.org/officeDocument/2006/relationships/image" Target="../media/image101.png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://www.grss-ieee.org/community/technical-committees/data-fusion/2019-ieee-grss-data-fusion-contest/" TargetMode="External"/><Relationship Id="rId5" Type="http://schemas.openxmlformats.org/officeDocument/2006/relationships/image" Target="../media/image101.png"/><Relationship Id="rId4" Type="http://schemas.openxmlformats.org/officeDocument/2006/relationships/image" Target="../media/image106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0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07.png"/><Relationship Id="rId5" Type="http://schemas.openxmlformats.org/officeDocument/2006/relationships/slideLayout" Target="../slideLayouts/slideLayout33.xml"/><Relationship Id="rId4" Type="http://schemas.openxmlformats.org/officeDocument/2006/relationships/video" Target="../media/media6.mp4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0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09.png"/><Relationship Id="rId5" Type="http://schemas.openxmlformats.org/officeDocument/2006/relationships/slideLayout" Target="../slideLayouts/slideLayout33.xml"/><Relationship Id="rId4" Type="http://schemas.openxmlformats.org/officeDocument/2006/relationships/video" Target="../media/media6.mp4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108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10.png"/><Relationship Id="rId5" Type="http://schemas.openxmlformats.org/officeDocument/2006/relationships/slideLayout" Target="../slideLayouts/slideLayout33.xml"/><Relationship Id="rId4" Type="http://schemas.openxmlformats.org/officeDocument/2006/relationships/video" Target="../media/media6.mp4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112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11.png"/><Relationship Id="rId5" Type="http://schemas.openxmlformats.org/officeDocument/2006/relationships/slideLayout" Target="../slideLayouts/slideLayout33.xml"/><Relationship Id="rId4" Type="http://schemas.openxmlformats.org/officeDocument/2006/relationships/video" Target="../media/media10.mp4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12.mp4"/><Relationship Id="rId7" Type="http://schemas.openxmlformats.org/officeDocument/2006/relationships/image" Target="../media/image114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113.png"/><Relationship Id="rId5" Type="http://schemas.openxmlformats.org/officeDocument/2006/relationships/slideLayout" Target="../slideLayouts/slideLayout33.xml"/><Relationship Id="rId4" Type="http://schemas.openxmlformats.org/officeDocument/2006/relationships/video" Target="../media/media1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14.mp4"/><Relationship Id="rId7" Type="http://schemas.openxmlformats.org/officeDocument/2006/relationships/image" Target="../media/image116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115.png"/><Relationship Id="rId5" Type="http://schemas.openxmlformats.org/officeDocument/2006/relationships/slideLayout" Target="../slideLayouts/slideLayout33.xml"/><Relationship Id="rId4" Type="http://schemas.openxmlformats.org/officeDocument/2006/relationships/video" Target="../media/media14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 Box 38"/>
          <p:cNvSpPr txBox="1">
            <a:spLocks noChangeArrowheads="1"/>
          </p:cNvSpPr>
          <p:nvPr/>
        </p:nvSpPr>
        <p:spPr bwMode="auto">
          <a:xfrm>
            <a:off x="166064" y="4607262"/>
            <a:ext cx="50165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Verdana" charset="0"/>
                <a:ea typeface="MS PGothic" charset="-128"/>
                <a:cs typeface="+mn-cs"/>
              </a:rPr>
              <a:t>ESA UNCLASSIFIED - For Official Use</a:t>
            </a:r>
            <a:endParaRPr kumimoji="0" lang="en-GB" sz="800" b="0" i="0" u="none" strike="noStrike" kern="1200" cap="none" spc="0" normalizeH="0" baseline="0" noProof="0" dirty="0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Verdana" charset="0"/>
              <a:ea typeface="MS PGothic" charset="-128"/>
              <a:cs typeface="+mn-cs"/>
            </a:endParaRPr>
          </a:p>
        </p:txBody>
      </p:sp>
      <p:sp>
        <p:nvSpPr>
          <p:cNvPr id="131" name="Text Box 34"/>
          <p:cNvSpPr txBox="1">
            <a:spLocks noChangeAspect="1" noChangeArrowheads="1"/>
          </p:cNvSpPr>
          <p:nvPr/>
        </p:nvSpPr>
        <p:spPr bwMode="auto">
          <a:xfrm>
            <a:off x="7179605" y="4597204"/>
            <a:ext cx="1818768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Verdana" charset="0"/>
                <a:ea typeface="MS PGothic" charset="-128"/>
                <a:cs typeface="+mn-cs"/>
              </a:rPr>
              <a:t>ESA | 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Verdana" charset="0"/>
                <a:ea typeface="MS PGothic" charset="-128"/>
                <a:cs typeface="+mn-cs"/>
              </a:rPr>
              <a:t>January 2021 </a:t>
            </a:r>
            <a:r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Verdana" charset="0"/>
                <a:ea typeface="MS PGothic" charset="-128"/>
                <a:cs typeface="+mn-cs"/>
              </a:rPr>
              <a:t>| Slide  </a:t>
            </a:r>
            <a:fld id="{41F94ACA-4FE3-43F2-8186-AAA6543B1E3A}" type="slidenum">
              <a:rPr kumimoji="0" lang="en-GB" sz="900" b="0" i="0" u="none" strike="noStrike" kern="1200" cap="none" spc="0" normalizeH="0" baseline="0" noProof="1" smtClean="0">
                <a:ln>
                  <a:noFill/>
                </a:ln>
                <a:solidFill>
                  <a:srgbClr val="FEFFFF"/>
                </a:solidFill>
                <a:effectLst/>
                <a:uLnTx/>
                <a:uFillTx/>
                <a:latin typeface="Verdana" charset="0"/>
                <a:ea typeface="MS PGothic" charset="-128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900" b="0" i="0" u="none" strike="noStrike" kern="1200" cap="none" spc="0" normalizeH="0" baseline="0" noProof="1">
              <a:ln>
                <a:noFill/>
              </a:ln>
              <a:solidFill>
                <a:srgbClr val="FEFFFF"/>
              </a:solidFill>
              <a:effectLst/>
              <a:uLnTx/>
              <a:uFillTx/>
              <a:latin typeface="Verdana" charset="0"/>
              <a:ea typeface="MS PGothic" charset="-128"/>
              <a:cs typeface="+mn-cs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544991" y="2762264"/>
            <a:ext cx="7948800" cy="1192058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Dawa Derksen - Postdoctoral Research Fellow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Advanced Concepts Team – ESTEC Netherlands</a:t>
            </a:r>
          </a:p>
          <a:p>
            <a:pPr algn="ctr"/>
            <a:r>
              <a:rPr lang="en-US" i="1" dirty="0" smtClean="0">
                <a:solidFill>
                  <a:schemeClr val="bg1"/>
                </a:solidFill>
              </a:rPr>
              <a:t>dawa.derksen@esa.int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6766" y="1351053"/>
            <a:ext cx="7947025" cy="1077218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/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Shadow Neural Radiance Fields </a:t>
            </a:r>
            <a:b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for 3D Earth Observation</a:t>
            </a:r>
            <a:endParaRPr lang="en-GB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430691" y="4182605"/>
            <a:ext cx="3354375" cy="84931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Supervision : Dario </a:t>
            </a:r>
            <a:r>
              <a:rPr lang="en-US" dirty="0" err="1" smtClean="0">
                <a:solidFill>
                  <a:schemeClr val="bg1"/>
                </a:solidFill>
              </a:rPr>
              <a:t>Izzo</a:t>
            </a:r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5C9D3BB-BD0A-424F-A700-8394507E6FA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541" y="4921743"/>
            <a:ext cx="162000" cy="1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4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Emissive rendering equation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68216" y="898039"/>
                <a:ext cx="7886700" cy="1278076"/>
              </a:xfrm>
            </p:spPr>
            <p:txBody>
              <a:bodyPr>
                <a:normAutofit lnSpcReduction="10000"/>
              </a:bodyPr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>
                    <a:latin typeface="+mj-lt"/>
                    <a:ea typeface="Cambria Math" panose="02040503050406030204" pitchFamily="18" charset="0"/>
                  </a:rPr>
                  <a:t>How to extract an image from the volumetric representation ?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undOvr"/>
                        <m:ctrl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brk m:alnAt="24"/>
                          </m:r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p>
                      <m:e>
                        <m:sSup>
                          <m:sSupPr>
                            <m:ctrlP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7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 </m:t>
                            </m:r>
                            <m:nary>
                              <m:naryPr>
                                <m:ctrlP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  <m:sup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sup>
                              <m:e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  <m:d>
                                  <m:dPr>
                                    <m:ctrlP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7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7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𝑑𝑥</m:t>
                                </m:r>
                              </m:e>
                            </m:nary>
                          </m:sup>
                        </m:sSup>
                      </m:e>
                    </m:nary>
                    <m:r>
                      <a:rPr 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𝑑𝑡</m:t>
                    </m:r>
                    <m:r>
                      <a:rPr 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7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GB" sz="1700" dirty="0" smtClean="0"/>
                  <a:t> </a:t>
                </a:r>
                <a:r>
                  <a:rPr lang="en-GB" sz="14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[Max 1995]</a:t>
                </a:r>
                <a:endParaRPr lang="en-GB" sz="1700" dirty="0" smtClean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sz="1700" dirty="0" smtClean="0"/>
                  <a:t>Numerically estimated by sampling </a:t>
                </a:r>
                <a:r>
                  <a:rPr lang="en-GB" sz="1700" dirty="0" smtClean="0"/>
                  <a:t>(</a:t>
                </a:r>
                <a14:m>
                  <m:oMath xmlns:m="http://schemas.openxmlformats.org/officeDocument/2006/math">
                    <m:r>
                      <a:rPr lang="en-US" sz="17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17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7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GB" sz="1700" dirty="0" smtClean="0"/>
                  <a:t>) along the ray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8216" y="898039"/>
                <a:ext cx="7886700" cy="1278076"/>
              </a:xfrm>
              <a:blipFill>
                <a:blip r:embed="rId2"/>
                <a:stretch>
                  <a:fillRect l="-387" t="-3810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/>
          <p:cNvCxnSpPr/>
          <p:nvPr/>
        </p:nvCxnSpPr>
        <p:spPr>
          <a:xfrm flipH="1">
            <a:off x="6433495" y="2261305"/>
            <a:ext cx="435769" cy="13850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711260" y="2044765"/>
            <a:ext cx="58381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>
                <a:solidFill>
                  <a:schemeClr val="bg2"/>
                </a:solidFill>
              </a:rPr>
              <a:t>colors</a:t>
            </a:r>
            <a:endParaRPr lang="en-GB" sz="1053" dirty="0">
              <a:solidFill>
                <a:schemeClr val="bg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4572000" y="2750821"/>
                <a:ext cx="5214376" cy="1943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>
                <a:lvl1pPr indent="-342900" fontAlgn="base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Arial" panose="020B0604020202020204" pitchFamily="34" charset="0"/>
                  <a:buChar char="•"/>
                  <a:defRPr lang="en-GB" sz="1700" b="0" i="1" baseline="0">
                    <a:solidFill>
                      <a:schemeClr val="bg2"/>
                    </a:solidFill>
                    <a:latin typeface="Cambria Math" panose="02040503050406030204" pitchFamily="18" charset="0"/>
                    <a:cs typeface="Verdana"/>
                  </a:defRPr>
                </a:lvl1pPr>
                <a:lvl2pPr marL="810000" indent="0" fontAlgn="base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None/>
                  <a:defRPr lang="en-GB" sz="1600" dirty="0" smtClean="0">
                    <a:solidFill>
                      <a:schemeClr val="bg2"/>
                    </a:solidFill>
                    <a:latin typeface="Verdana"/>
                    <a:cs typeface="Verdana"/>
                  </a:defRPr>
                </a:lvl2pPr>
                <a:lvl3pPr marL="1407600" indent="0" fontAlgn="base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None/>
                  <a:defRPr lang="en-GB" sz="1600" dirty="0" smtClean="0">
                    <a:solidFill>
                      <a:schemeClr val="bg2"/>
                    </a:solidFill>
                    <a:latin typeface="Verdana"/>
                    <a:cs typeface="Verdana"/>
                  </a:defRPr>
                </a:lvl3pPr>
                <a:lvl4pPr marL="2005200" indent="0" fontAlgn="base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None/>
                  <a:defRPr lang="en-GB" sz="1600" dirty="0" smtClean="0">
                    <a:solidFill>
                      <a:schemeClr val="bg2"/>
                    </a:solidFill>
                    <a:latin typeface="Verdana"/>
                    <a:cs typeface="Verdana"/>
                  </a:defRPr>
                </a:lvl4pPr>
                <a:lvl5pPr marL="2602800" indent="0" fontAlgn="base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None/>
                  <a:defRPr lang="en-GB" sz="1600" dirty="0" smtClean="0">
                    <a:solidFill>
                      <a:schemeClr val="bg2"/>
                    </a:solidFill>
                    <a:latin typeface="Verdana"/>
                    <a:cs typeface="Verdana"/>
                  </a:defRPr>
                </a:lvl5pPr>
                <a:lvl6pPr marL="3479800" indent="-419100" fontAlgn="base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Char char="–"/>
                  <a:defRPr sz="1600">
                    <a:solidFill>
                      <a:schemeClr val="bg2"/>
                    </a:solidFill>
                  </a:defRPr>
                </a:lvl6pPr>
                <a:lvl7pPr marL="3937000" indent="-419100" fontAlgn="base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Char char="–"/>
                  <a:defRPr sz="1600">
                    <a:solidFill>
                      <a:schemeClr val="bg2"/>
                    </a:solidFill>
                  </a:defRPr>
                </a:lvl7pPr>
                <a:lvl8pPr marL="4394200" indent="-419100" fontAlgn="base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Char char="–"/>
                  <a:defRPr sz="1600">
                    <a:solidFill>
                      <a:schemeClr val="bg2"/>
                    </a:solidFill>
                  </a:defRPr>
                </a:lvl8pPr>
                <a:lvl9pPr marL="4851400" indent="-419100" fontAlgn="base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Char char="–"/>
                  <a:defRPr sz="1600">
                    <a:solidFill>
                      <a:schemeClr val="bg2"/>
                    </a:solidFill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/>
                      <m:t>𝛼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/>
                  <a:t>:</a:t>
                </a:r>
                <a:r>
                  <a:rPr lang="en-US" dirty="0" smtClean="0"/>
                  <a:t>  </a:t>
                </a:r>
                <a:r>
                  <a:rPr lang="en-US" sz="1400" i="0" dirty="0" smtClean="0"/>
                  <a:t>How </a:t>
                </a:r>
                <a:r>
                  <a:rPr lang="en-US" sz="1400" i="0" dirty="0"/>
                  <a:t>much light is contributed by ray segment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/>
                      <m:t>i</m:t>
                    </m:r>
                  </m:oMath>
                </a14:m>
                <a:endParaRPr lang="en-US" sz="1400" i="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0"/>
                          </m:ctrlPr>
                        </m:sSubPr>
                        <m:e>
                          <m:r>
                            <a:rPr lang="en-US" sz="1900"/>
                            <m:t>𝛼</m:t>
                          </m:r>
                        </m:e>
                        <m:sub>
                          <m:r>
                            <a:rPr lang="en-US" sz="1900"/>
                            <m:t>𝑖</m:t>
                          </m:r>
                        </m:sub>
                      </m:sSub>
                      <m:r>
                        <a:rPr lang="en-US" sz="1900"/>
                        <m:t>=1 − </m:t>
                      </m:r>
                      <m:sSup>
                        <m:sSupPr>
                          <m:ctrlPr>
                            <a:rPr lang="en-US" sz="1900"/>
                          </m:ctrlPr>
                        </m:sSupPr>
                        <m:e>
                          <m:r>
                            <a:rPr lang="en-US" sz="1900"/>
                            <m:t>𝑒</m:t>
                          </m:r>
                        </m:e>
                        <m:sup>
                          <m:r>
                            <a:rPr lang="en-US" sz="1900"/>
                            <m:t>−</m:t>
                          </m:r>
                          <m:sSub>
                            <m:sSubPr>
                              <m:ctrlPr>
                                <a:rPr lang="en-US" sz="1900"/>
                              </m:ctrlPr>
                            </m:sSubPr>
                            <m:e>
                              <m:r>
                                <a:rPr lang="en-US" sz="1900"/>
                                <m:t>𝜎</m:t>
                              </m:r>
                            </m:e>
                            <m:sub>
                              <m:r>
                                <a:rPr lang="en-US" sz="1900"/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900"/>
                              </m:ctrlPr>
                            </m:sSubPr>
                            <m:e>
                              <m:r>
                                <a:rPr lang="en-US" sz="1900"/>
                                <m:t>𝛿</m:t>
                              </m:r>
                              <m:r>
                                <a:rPr lang="en-US" sz="1900"/>
                                <m:t>𝑡</m:t>
                              </m:r>
                            </m:e>
                            <m:sub>
                              <m:r>
                                <a:rPr lang="en-US" sz="1900"/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 : </a:t>
                </a:r>
                <a:r>
                  <a:rPr lang="en-US" dirty="0" smtClean="0"/>
                  <a:t> </a:t>
                </a:r>
                <a:r>
                  <a:rPr lang="en-US" sz="1400" i="0" dirty="0" smtClean="0"/>
                  <a:t>How </a:t>
                </a:r>
                <a:r>
                  <a:rPr lang="en-US" sz="1400" i="0" dirty="0"/>
                  <a:t>much light is blocked earlier along the ray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/>
                          </m:ctrlPr>
                        </m:sSubPr>
                        <m:e>
                          <m:r>
                            <a:rPr lang="en-US"/>
                            <m:t>𝑇</m:t>
                          </m:r>
                        </m:e>
                        <m:sub>
                          <m:r>
                            <a:rPr lang="en-US"/>
                            <m:t>𝑖</m:t>
                          </m:r>
                        </m:sub>
                      </m:sSub>
                      <m:r>
                        <a:rPr lang="en-US"/>
                        <m:t>= </m:t>
                      </m:r>
                      <m:nary>
                        <m:naryPr>
                          <m:chr m:val="∏"/>
                          <m:ctrlPr>
                            <a:rPr lang="en-US"/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/>
                            <m:t>𝑗</m:t>
                          </m:r>
                          <m:r>
                            <a:rPr lang="en-US"/>
                            <m:t>=1</m:t>
                          </m:r>
                        </m:sub>
                        <m:sup>
                          <m:r>
                            <a:rPr lang="en-US"/>
                            <m:t>𝑖</m:t>
                          </m:r>
                          <m:r>
                            <a:rPr lang="en-US"/>
                            <m:t>−1</m:t>
                          </m:r>
                        </m:sup>
                        <m:e>
                          <m:r>
                            <a:rPr lang="en-US"/>
                            <m:t>(1−</m:t>
                          </m:r>
                          <m:sSub>
                            <m:sSubPr>
                              <m:ctrlPr>
                                <a:rPr lang="en-US"/>
                              </m:ctrlPr>
                            </m:sSubPr>
                            <m:e>
                              <m:r>
                                <a:rPr lang="en-US"/>
                                <m:t>𝛼</m:t>
                              </m:r>
                            </m:e>
                            <m:sub>
                              <m:r>
                                <a:rPr lang="en-US"/>
                                <m:t>𝑗</m:t>
                              </m:r>
                            </m:sub>
                          </m:sSub>
                          <m:r>
                            <a:rPr lang="en-US"/>
                            <m:t>)</m:t>
                          </m:r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750821"/>
                <a:ext cx="5214376" cy="1943100"/>
              </a:xfrm>
              <a:prstGeom prst="rect">
                <a:avLst/>
              </a:prstGeom>
              <a:blipFill>
                <a:blip r:embed="rId3"/>
                <a:stretch>
                  <a:fillRect l="-585" t="-6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1983468" y="3226115"/>
            <a:ext cx="620345" cy="5611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sp>
        <p:nvSpPr>
          <p:cNvPr id="39" name="Rectangle 38"/>
          <p:cNvSpPr/>
          <p:nvPr/>
        </p:nvSpPr>
        <p:spPr>
          <a:xfrm>
            <a:off x="816769" y="3787248"/>
            <a:ext cx="3492020" cy="10496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sp>
        <p:nvSpPr>
          <p:cNvPr id="40" name="Isosceles Triangle 39"/>
          <p:cNvSpPr/>
          <p:nvPr/>
        </p:nvSpPr>
        <p:spPr>
          <a:xfrm rot="18686798">
            <a:off x="972196" y="2374293"/>
            <a:ext cx="149369" cy="133222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cxnSp>
        <p:nvCxnSpPr>
          <p:cNvPr id="41" name="Straight Connector 40"/>
          <p:cNvCxnSpPr>
            <a:stCxn id="40" idx="3"/>
          </p:cNvCxnSpPr>
          <p:nvPr/>
        </p:nvCxnSpPr>
        <p:spPr>
          <a:xfrm>
            <a:off x="1096809" y="2484995"/>
            <a:ext cx="2234352" cy="2029855"/>
          </a:xfrm>
          <a:prstGeom prst="line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1835306" y="3164609"/>
            <a:ext cx="55527" cy="555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sp>
        <p:nvSpPr>
          <p:cNvPr id="43" name="Oval 42"/>
          <p:cNvSpPr/>
          <p:nvPr/>
        </p:nvSpPr>
        <p:spPr>
          <a:xfrm>
            <a:off x="2156737" y="3430187"/>
            <a:ext cx="55527" cy="555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sp>
        <p:nvSpPr>
          <p:cNvPr id="44" name="Oval 43"/>
          <p:cNvSpPr/>
          <p:nvPr/>
        </p:nvSpPr>
        <p:spPr>
          <a:xfrm>
            <a:off x="2457095" y="3725556"/>
            <a:ext cx="55527" cy="555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sp>
        <p:nvSpPr>
          <p:cNvPr id="45" name="Oval 44"/>
          <p:cNvSpPr/>
          <p:nvPr/>
        </p:nvSpPr>
        <p:spPr>
          <a:xfrm>
            <a:off x="2864301" y="4085692"/>
            <a:ext cx="55527" cy="5552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/>
              <p:cNvSpPr/>
              <p:nvPr/>
            </p:nvSpPr>
            <p:spPr>
              <a:xfrm>
                <a:off x="1835306" y="2877035"/>
                <a:ext cx="611962" cy="254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053" dirty="0"/>
                  <a:t> = 0 </a:t>
                </a:r>
              </a:p>
            </p:txBody>
          </p:sp>
        </mc:Choice>
        <mc:Fallback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306" y="2877035"/>
                <a:ext cx="611962" cy="254365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1432487" y="3179057"/>
            <a:ext cx="561372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/>
              <a:t>T = 1</a:t>
            </a:r>
            <a:endParaRPr lang="en-GB" sz="1053" dirty="0"/>
          </a:p>
        </p:txBody>
      </p:sp>
      <p:sp>
        <p:nvSpPr>
          <p:cNvPr id="26" name="Rectangle 25"/>
          <p:cNvSpPr/>
          <p:nvPr/>
        </p:nvSpPr>
        <p:spPr>
          <a:xfrm>
            <a:off x="1743949" y="3450743"/>
            <a:ext cx="561372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/>
              <a:t>T = </a:t>
            </a:r>
            <a:r>
              <a:rPr lang="en-US" sz="1053" dirty="0"/>
              <a:t>1</a:t>
            </a:r>
            <a:endParaRPr lang="en-GB" sz="1053" dirty="0"/>
          </a:p>
        </p:txBody>
      </p:sp>
      <p:sp>
        <p:nvSpPr>
          <p:cNvPr id="28" name="Rectangle 27"/>
          <p:cNvSpPr/>
          <p:nvPr/>
        </p:nvSpPr>
        <p:spPr>
          <a:xfrm>
            <a:off x="2036290" y="3741801"/>
            <a:ext cx="561372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/>
              <a:t>T = </a:t>
            </a:r>
            <a:r>
              <a:rPr lang="en-US" sz="1053" dirty="0"/>
              <a:t>0</a:t>
            </a:r>
            <a:endParaRPr lang="en-GB" sz="1053" dirty="0"/>
          </a:p>
        </p:txBody>
      </p:sp>
      <p:sp>
        <p:nvSpPr>
          <p:cNvPr id="30" name="Rectangle 29"/>
          <p:cNvSpPr/>
          <p:nvPr/>
        </p:nvSpPr>
        <p:spPr>
          <a:xfrm>
            <a:off x="2433554" y="4095594"/>
            <a:ext cx="561372" cy="2543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3" dirty="0"/>
              <a:t>T = </a:t>
            </a:r>
            <a:r>
              <a:rPr lang="en-US" sz="1053" dirty="0"/>
              <a:t>0</a:t>
            </a:r>
            <a:endParaRPr lang="en-GB" sz="1053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/>
              <p:cNvSpPr/>
              <p:nvPr/>
            </p:nvSpPr>
            <p:spPr>
              <a:xfrm>
                <a:off x="2248956" y="3153189"/>
                <a:ext cx="611962" cy="254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053" dirty="0"/>
                  <a:t> = 1 </a:t>
                </a:r>
              </a:p>
            </p:txBody>
          </p:sp>
        </mc:Choice>
        <mc:Fallback>
          <p:sp>
            <p:nvSpPr>
              <p:cNvPr id="46" name="Rectangle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956" y="3153189"/>
                <a:ext cx="611962" cy="25436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/>
              <p:cNvSpPr/>
              <p:nvPr/>
            </p:nvSpPr>
            <p:spPr>
              <a:xfrm>
                <a:off x="2482275" y="3471852"/>
                <a:ext cx="611962" cy="254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053" dirty="0"/>
                  <a:t> = 1 </a:t>
                </a:r>
              </a:p>
            </p:txBody>
          </p:sp>
        </mc:Choice>
        <mc:Fallback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275" y="3471852"/>
                <a:ext cx="611962" cy="254365"/>
              </a:xfrm>
              <a:prstGeom prst="rect">
                <a:avLst/>
              </a:prstGeom>
              <a:blipFill>
                <a:blip r:embed="rId6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/>
              <p:cNvSpPr/>
              <p:nvPr/>
            </p:nvSpPr>
            <p:spPr>
              <a:xfrm>
                <a:off x="2943369" y="3930234"/>
                <a:ext cx="611962" cy="2543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3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sz="1053" dirty="0"/>
                  <a:t> = 0 </a:t>
                </a:r>
              </a:p>
            </p:txBody>
          </p:sp>
        </mc:Choice>
        <mc:Fallback>
          <p:sp>
            <p:nvSpPr>
              <p:cNvPr id="48" name="Rectangle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369" y="3930234"/>
                <a:ext cx="611962" cy="254365"/>
              </a:xfrm>
              <a:prstGeom prst="rect">
                <a:avLst/>
              </a:prstGeom>
              <a:blipFill>
                <a:blip r:embed="rId4"/>
                <a:stretch>
                  <a:fillRect b="-170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/>
          <p:cNvSpPr/>
          <p:nvPr/>
        </p:nvSpPr>
        <p:spPr>
          <a:xfrm>
            <a:off x="1042496" y="2435469"/>
            <a:ext cx="103750" cy="1000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/>
              <p:cNvSpPr txBox="1">
                <a:spLocks/>
              </p:cNvSpPr>
              <p:nvPr/>
            </p:nvSpPr>
            <p:spPr bwMode="auto">
              <a:xfrm>
                <a:off x="4572000" y="2152111"/>
                <a:ext cx="1973580" cy="4980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0" indent="-342900" algn="l" rtl="0" eaLnBrk="1" fontAlgn="base" hangingPunct="1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Tx/>
                  <a:buNone/>
                  <a:defRPr lang="en-GB" sz="1600" baseline="0">
                    <a:solidFill>
                      <a:schemeClr val="bg2"/>
                    </a:solidFill>
                    <a:latin typeface="Verdana"/>
                    <a:ea typeface="+mn-ea"/>
                    <a:cs typeface="Verdana"/>
                  </a:defRPr>
                </a:lvl1pPr>
                <a:lvl2pPr marL="810000" indent="0" algn="l" rtl="0" eaLnBrk="1" fontAlgn="base" hangingPunct="1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None/>
                  <a:defRPr lang="en-GB" sz="1600" dirty="0" smtClean="0">
                    <a:solidFill>
                      <a:schemeClr val="bg2"/>
                    </a:solidFill>
                    <a:latin typeface="Verdana"/>
                    <a:ea typeface="+mn-ea"/>
                    <a:cs typeface="Verdana"/>
                  </a:defRPr>
                </a:lvl2pPr>
                <a:lvl3pPr marL="1407600" indent="0" algn="l" rtl="0" eaLnBrk="1" fontAlgn="base" hangingPunct="1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None/>
                  <a:defRPr lang="en-GB" sz="1600" dirty="0" smtClean="0">
                    <a:solidFill>
                      <a:schemeClr val="bg2"/>
                    </a:solidFill>
                    <a:latin typeface="Verdana"/>
                    <a:ea typeface="+mn-ea"/>
                    <a:cs typeface="Verdana"/>
                  </a:defRPr>
                </a:lvl3pPr>
                <a:lvl4pPr marL="2005200" indent="0" algn="l" rtl="0" eaLnBrk="1" fontAlgn="base" hangingPunct="1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None/>
                  <a:defRPr lang="en-GB" sz="1600" dirty="0" smtClean="0">
                    <a:solidFill>
                      <a:schemeClr val="bg2"/>
                    </a:solidFill>
                    <a:latin typeface="Verdana"/>
                    <a:ea typeface="+mn-ea"/>
                    <a:cs typeface="Verdana"/>
                  </a:defRPr>
                </a:lvl4pPr>
                <a:lvl5pPr marL="2602800" indent="0" algn="l" rtl="0" eaLnBrk="1" fontAlgn="base" hangingPunct="1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None/>
                  <a:defRPr lang="en-GB" sz="1600" dirty="0" smtClean="0">
                    <a:solidFill>
                      <a:schemeClr val="bg2"/>
                    </a:solidFill>
                    <a:latin typeface="Verdana"/>
                    <a:ea typeface="+mn-ea"/>
                    <a:cs typeface="Verdana"/>
                  </a:defRPr>
                </a:lvl5pPr>
                <a:lvl6pPr marL="3479800" indent="-419100" algn="l" rtl="0" eaLnBrk="1" fontAlgn="base" hangingPunct="1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Char char="–"/>
                  <a:defRPr sz="1600">
                    <a:solidFill>
                      <a:schemeClr val="bg2"/>
                    </a:solidFill>
                    <a:latin typeface="+mn-lt"/>
                  </a:defRPr>
                </a:lvl6pPr>
                <a:lvl7pPr marL="3937000" indent="-419100" algn="l" rtl="0" eaLnBrk="1" fontAlgn="base" hangingPunct="1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Char char="–"/>
                  <a:defRPr sz="1600">
                    <a:solidFill>
                      <a:schemeClr val="bg2"/>
                    </a:solidFill>
                    <a:latin typeface="+mn-lt"/>
                  </a:defRPr>
                </a:lvl7pPr>
                <a:lvl8pPr marL="4394200" indent="-419100" algn="l" rtl="0" eaLnBrk="1" fontAlgn="base" hangingPunct="1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Char char="–"/>
                  <a:defRPr sz="1600">
                    <a:solidFill>
                      <a:schemeClr val="bg2"/>
                    </a:solidFill>
                    <a:latin typeface="+mn-lt"/>
                  </a:defRPr>
                </a:lvl8pPr>
                <a:lvl9pPr marL="4851400" indent="-419100" algn="l" rtl="0" eaLnBrk="1" fontAlgn="base" hangingPunct="1">
                  <a:lnSpc>
                    <a:spcPct val="119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Verdana" pitchFamily="34" charset="0"/>
                  <a:buChar char="–"/>
                  <a:defRPr sz="1600">
                    <a:solidFill>
                      <a:schemeClr val="bg2"/>
                    </a:solidFill>
                    <a:latin typeface="+mn-lt"/>
                  </a:defRPr>
                </a:lvl9pPr>
              </a:lstStyle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3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0" y="2152111"/>
                <a:ext cx="1973580" cy="498035"/>
              </a:xfrm>
              <a:prstGeom prst="rect">
                <a:avLst/>
              </a:prstGeom>
              <a:blipFill>
                <a:blip r:embed="rId7"/>
                <a:stretch>
                  <a:fillRect l="-1235" t="-65854" b="-9146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003167" y="2319388"/>
            <a:ext cx="192232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Fully differentiable!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9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42" grpId="0" animBg="1"/>
      <p:bldP spid="43" grpId="0" animBg="1"/>
      <p:bldP spid="44" grpId="0" animBg="1"/>
      <p:bldP spid="45" grpId="0" animBg="1"/>
      <p:bldP spid="24" grpId="0"/>
      <p:bldP spid="25" grpId="0"/>
      <p:bldP spid="26" grpId="0"/>
      <p:bldP spid="28" grpId="0"/>
      <p:bldP spid="30" grpId="0"/>
      <p:bldP spid="46" grpId="0"/>
      <p:bldP spid="47" grpId="0"/>
      <p:bldP spid="48" grpId="0"/>
      <p:bldP spid="32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Freeform 84"/>
          <p:cNvSpPr/>
          <p:nvPr/>
        </p:nvSpPr>
        <p:spPr>
          <a:xfrm>
            <a:off x="4524062" y="2742246"/>
            <a:ext cx="284166" cy="192542"/>
          </a:xfrm>
          <a:custGeom>
            <a:avLst/>
            <a:gdLst>
              <a:gd name="connsiteX0" fmla="*/ 371475 w 376277"/>
              <a:gd name="connsiteY0" fmla="*/ 252413 h 254953"/>
              <a:gd name="connsiteX1" fmla="*/ 376238 w 376277"/>
              <a:gd name="connsiteY1" fmla="*/ 171450 h 254953"/>
              <a:gd name="connsiteX2" fmla="*/ 371475 w 376277"/>
              <a:gd name="connsiteY2" fmla="*/ 157163 h 254953"/>
              <a:gd name="connsiteX3" fmla="*/ 357188 w 376277"/>
              <a:gd name="connsiteY3" fmla="*/ 147638 h 254953"/>
              <a:gd name="connsiteX4" fmla="*/ 328613 w 376277"/>
              <a:gd name="connsiteY4" fmla="*/ 138113 h 254953"/>
              <a:gd name="connsiteX5" fmla="*/ 300038 w 376277"/>
              <a:gd name="connsiteY5" fmla="*/ 119063 h 254953"/>
              <a:gd name="connsiteX6" fmla="*/ 285750 w 376277"/>
              <a:gd name="connsiteY6" fmla="*/ 109538 h 254953"/>
              <a:gd name="connsiteX7" fmla="*/ 257175 w 376277"/>
              <a:gd name="connsiteY7" fmla="*/ 100013 h 254953"/>
              <a:gd name="connsiteX8" fmla="*/ 242888 w 376277"/>
              <a:gd name="connsiteY8" fmla="*/ 90488 h 254953"/>
              <a:gd name="connsiteX9" fmla="*/ 228600 w 376277"/>
              <a:gd name="connsiteY9" fmla="*/ 85725 h 254953"/>
              <a:gd name="connsiteX10" fmla="*/ 214313 w 376277"/>
              <a:gd name="connsiteY10" fmla="*/ 71438 h 254953"/>
              <a:gd name="connsiteX11" fmla="*/ 200025 w 376277"/>
              <a:gd name="connsiteY11" fmla="*/ 66675 h 254953"/>
              <a:gd name="connsiteX12" fmla="*/ 185738 w 376277"/>
              <a:gd name="connsiteY12" fmla="*/ 57150 h 254953"/>
              <a:gd name="connsiteX13" fmla="*/ 157163 w 376277"/>
              <a:gd name="connsiteY13" fmla="*/ 47625 h 254953"/>
              <a:gd name="connsiteX14" fmla="*/ 142875 w 376277"/>
              <a:gd name="connsiteY14" fmla="*/ 42863 h 254953"/>
              <a:gd name="connsiteX15" fmla="*/ 128588 w 376277"/>
              <a:gd name="connsiteY15" fmla="*/ 33338 h 254953"/>
              <a:gd name="connsiteX16" fmla="*/ 100013 w 376277"/>
              <a:gd name="connsiteY16" fmla="*/ 23813 h 254953"/>
              <a:gd name="connsiteX17" fmla="*/ 71438 w 376277"/>
              <a:gd name="connsiteY17" fmla="*/ 14288 h 254953"/>
              <a:gd name="connsiteX18" fmla="*/ 42863 w 376277"/>
              <a:gd name="connsiteY18" fmla="*/ 4763 h 254953"/>
              <a:gd name="connsiteX19" fmla="*/ 28575 w 376277"/>
              <a:gd name="connsiteY19" fmla="*/ 0 h 254953"/>
              <a:gd name="connsiteX20" fmla="*/ 19050 w 376277"/>
              <a:gd name="connsiteY20" fmla="*/ 14288 h 254953"/>
              <a:gd name="connsiteX21" fmla="*/ 14288 w 376277"/>
              <a:gd name="connsiteY21" fmla="*/ 47625 h 254953"/>
              <a:gd name="connsiteX22" fmla="*/ 9525 w 376277"/>
              <a:gd name="connsiteY22" fmla="*/ 71438 h 254953"/>
              <a:gd name="connsiteX23" fmla="*/ 0 w 376277"/>
              <a:gd name="connsiteY23" fmla="*/ 100013 h 254953"/>
              <a:gd name="connsiteX24" fmla="*/ 4763 w 376277"/>
              <a:gd name="connsiteY24" fmla="*/ 114300 h 254953"/>
              <a:gd name="connsiteX25" fmla="*/ 19050 w 376277"/>
              <a:gd name="connsiteY25" fmla="*/ 119063 h 254953"/>
              <a:gd name="connsiteX26" fmla="*/ 47625 w 376277"/>
              <a:gd name="connsiteY26" fmla="*/ 123825 h 254953"/>
              <a:gd name="connsiteX27" fmla="*/ 100013 w 376277"/>
              <a:gd name="connsiteY27" fmla="*/ 138113 h 254953"/>
              <a:gd name="connsiteX28" fmla="*/ 114300 w 376277"/>
              <a:gd name="connsiteY28" fmla="*/ 142875 h 254953"/>
              <a:gd name="connsiteX29" fmla="*/ 133350 w 376277"/>
              <a:gd name="connsiteY29" fmla="*/ 147638 h 254953"/>
              <a:gd name="connsiteX30" fmla="*/ 161925 w 376277"/>
              <a:gd name="connsiteY30" fmla="*/ 157163 h 254953"/>
              <a:gd name="connsiteX31" fmla="*/ 180975 w 376277"/>
              <a:gd name="connsiteY31" fmla="*/ 161925 h 254953"/>
              <a:gd name="connsiteX32" fmla="*/ 209550 w 376277"/>
              <a:gd name="connsiteY32" fmla="*/ 171450 h 254953"/>
              <a:gd name="connsiteX33" fmla="*/ 228600 w 376277"/>
              <a:gd name="connsiteY33" fmla="*/ 176213 h 254953"/>
              <a:gd name="connsiteX34" fmla="*/ 257175 w 376277"/>
              <a:gd name="connsiteY34" fmla="*/ 185738 h 254953"/>
              <a:gd name="connsiteX35" fmla="*/ 285750 w 376277"/>
              <a:gd name="connsiteY35" fmla="*/ 190500 h 254953"/>
              <a:gd name="connsiteX36" fmla="*/ 300038 w 376277"/>
              <a:gd name="connsiteY36" fmla="*/ 200025 h 254953"/>
              <a:gd name="connsiteX37" fmla="*/ 342900 w 376277"/>
              <a:gd name="connsiteY37" fmla="*/ 233363 h 254953"/>
              <a:gd name="connsiteX38" fmla="*/ 371475 w 376277"/>
              <a:gd name="connsiteY38" fmla="*/ 252413 h 25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6277" h="254953">
                <a:moveTo>
                  <a:pt x="371475" y="252413"/>
                </a:moveTo>
                <a:cubicBezTo>
                  <a:pt x="377031" y="242094"/>
                  <a:pt x="376238" y="198484"/>
                  <a:pt x="376238" y="171450"/>
                </a:cubicBezTo>
                <a:cubicBezTo>
                  <a:pt x="376238" y="166430"/>
                  <a:pt x="374611" y="161083"/>
                  <a:pt x="371475" y="157163"/>
                </a:cubicBezTo>
                <a:cubicBezTo>
                  <a:pt x="367899" y="152694"/>
                  <a:pt x="362418" y="149963"/>
                  <a:pt x="357188" y="147638"/>
                </a:cubicBezTo>
                <a:cubicBezTo>
                  <a:pt x="348013" y="143560"/>
                  <a:pt x="328613" y="138113"/>
                  <a:pt x="328613" y="138113"/>
                </a:cubicBezTo>
                <a:lnTo>
                  <a:pt x="300038" y="119063"/>
                </a:lnTo>
                <a:cubicBezTo>
                  <a:pt x="295275" y="115888"/>
                  <a:pt x="291180" y="111348"/>
                  <a:pt x="285750" y="109538"/>
                </a:cubicBezTo>
                <a:lnTo>
                  <a:pt x="257175" y="100013"/>
                </a:lnTo>
                <a:cubicBezTo>
                  <a:pt x="252413" y="96838"/>
                  <a:pt x="248007" y="93048"/>
                  <a:pt x="242888" y="90488"/>
                </a:cubicBezTo>
                <a:cubicBezTo>
                  <a:pt x="238398" y="88243"/>
                  <a:pt x="232777" y="88510"/>
                  <a:pt x="228600" y="85725"/>
                </a:cubicBezTo>
                <a:cubicBezTo>
                  <a:pt x="222996" y="81989"/>
                  <a:pt x="219917" y="75174"/>
                  <a:pt x="214313" y="71438"/>
                </a:cubicBezTo>
                <a:cubicBezTo>
                  <a:pt x="210136" y="68653"/>
                  <a:pt x="204515" y="68920"/>
                  <a:pt x="200025" y="66675"/>
                </a:cubicBezTo>
                <a:cubicBezTo>
                  <a:pt x="194906" y="64115"/>
                  <a:pt x="190968" y="59475"/>
                  <a:pt x="185738" y="57150"/>
                </a:cubicBezTo>
                <a:cubicBezTo>
                  <a:pt x="176563" y="53072"/>
                  <a:pt x="166688" y="50800"/>
                  <a:pt x="157163" y="47625"/>
                </a:cubicBezTo>
                <a:lnTo>
                  <a:pt x="142875" y="42863"/>
                </a:lnTo>
                <a:cubicBezTo>
                  <a:pt x="138113" y="39688"/>
                  <a:pt x="133818" y="35663"/>
                  <a:pt x="128588" y="33338"/>
                </a:cubicBezTo>
                <a:cubicBezTo>
                  <a:pt x="119413" y="29260"/>
                  <a:pt x="109538" y="26988"/>
                  <a:pt x="100013" y="23813"/>
                </a:cubicBezTo>
                <a:lnTo>
                  <a:pt x="71438" y="14288"/>
                </a:lnTo>
                <a:lnTo>
                  <a:pt x="42863" y="4763"/>
                </a:lnTo>
                <a:lnTo>
                  <a:pt x="28575" y="0"/>
                </a:lnTo>
                <a:cubicBezTo>
                  <a:pt x="25400" y="4763"/>
                  <a:pt x="20695" y="8805"/>
                  <a:pt x="19050" y="14288"/>
                </a:cubicBezTo>
                <a:cubicBezTo>
                  <a:pt x="15825" y="25040"/>
                  <a:pt x="16133" y="36553"/>
                  <a:pt x="14288" y="47625"/>
                </a:cubicBezTo>
                <a:cubicBezTo>
                  <a:pt x="12957" y="55610"/>
                  <a:pt x="11655" y="63628"/>
                  <a:pt x="9525" y="71438"/>
                </a:cubicBezTo>
                <a:cubicBezTo>
                  <a:pt x="6883" y="81124"/>
                  <a:pt x="0" y="100013"/>
                  <a:pt x="0" y="100013"/>
                </a:cubicBezTo>
                <a:cubicBezTo>
                  <a:pt x="1588" y="104775"/>
                  <a:pt x="1213" y="110750"/>
                  <a:pt x="4763" y="114300"/>
                </a:cubicBezTo>
                <a:cubicBezTo>
                  <a:pt x="8313" y="117850"/>
                  <a:pt x="14150" y="117974"/>
                  <a:pt x="19050" y="119063"/>
                </a:cubicBezTo>
                <a:cubicBezTo>
                  <a:pt x="28476" y="121158"/>
                  <a:pt x="38100" y="122238"/>
                  <a:pt x="47625" y="123825"/>
                </a:cubicBezTo>
                <a:cubicBezTo>
                  <a:pt x="108919" y="144256"/>
                  <a:pt x="46167" y="124651"/>
                  <a:pt x="100013" y="138113"/>
                </a:cubicBezTo>
                <a:cubicBezTo>
                  <a:pt x="104883" y="139331"/>
                  <a:pt x="109473" y="141496"/>
                  <a:pt x="114300" y="142875"/>
                </a:cubicBezTo>
                <a:cubicBezTo>
                  <a:pt x="120594" y="144673"/>
                  <a:pt x="127081" y="145757"/>
                  <a:pt x="133350" y="147638"/>
                </a:cubicBezTo>
                <a:cubicBezTo>
                  <a:pt x="142967" y="150523"/>
                  <a:pt x="152184" y="154728"/>
                  <a:pt x="161925" y="157163"/>
                </a:cubicBezTo>
                <a:cubicBezTo>
                  <a:pt x="168275" y="158750"/>
                  <a:pt x="174706" y="160044"/>
                  <a:pt x="180975" y="161925"/>
                </a:cubicBezTo>
                <a:cubicBezTo>
                  <a:pt x="190592" y="164810"/>
                  <a:pt x="199810" y="169015"/>
                  <a:pt x="209550" y="171450"/>
                </a:cubicBezTo>
                <a:cubicBezTo>
                  <a:pt x="215900" y="173038"/>
                  <a:pt x="222331" y="174332"/>
                  <a:pt x="228600" y="176213"/>
                </a:cubicBezTo>
                <a:cubicBezTo>
                  <a:pt x="238217" y="179098"/>
                  <a:pt x="247271" y="184088"/>
                  <a:pt x="257175" y="185738"/>
                </a:cubicBezTo>
                <a:lnTo>
                  <a:pt x="285750" y="190500"/>
                </a:lnTo>
                <a:cubicBezTo>
                  <a:pt x="290513" y="193675"/>
                  <a:pt x="295641" y="196361"/>
                  <a:pt x="300038" y="200025"/>
                </a:cubicBezTo>
                <a:cubicBezTo>
                  <a:pt x="316475" y="213723"/>
                  <a:pt x="318825" y="225339"/>
                  <a:pt x="342900" y="233363"/>
                </a:cubicBezTo>
                <a:cubicBezTo>
                  <a:pt x="358694" y="238627"/>
                  <a:pt x="365919" y="262732"/>
                  <a:pt x="371475" y="25241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7" name="Freeform 86"/>
          <p:cNvSpPr/>
          <p:nvPr/>
        </p:nvSpPr>
        <p:spPr>
          <a:xfrm>
            <a:off x="4560029" y="2623557"/>
            <a:ext cx="877586" cy="230187"/>
          </a:xfrm>
          <a:custGeom>
            <a:avLst/>
            <a:gdLst>
              <a:gd name="connsiteX0" fmla="*/ 0 w 1162050"/>
              <a:gd name="connsiteY0" fmla="*/ 161925 h 304800"/>
              <a:gd name="connsiteX1" fmla="*/ 61913 w 1162050"/>
              <a:gd name="connsiteY1" fmla="*/ 138112 h 304800"/>
              <a:gd name="connsiteX2" fmla="*/ 90488 w 1162050"/>
              <a:gd name="connsiteY2" fmla="*/ 128587 h 304800"/>
              <a:gd name="connsiteX3" fmla="*/ 123825 w 1162050"/>
              <a:gd name="connsiteY3" fmla="*/ 119062 h 304800"/>
              <a:gd name="connsiteX4" fmla="*/ 271463 w 1162050"/>
              <a:gd name="connsiteY4" fmla="*/ 114300 h 304800"/>
              <a:gd name="connsiteX5" fmla="*/ 290513 w 1162050"/>
              <a:gd name="connsiteY5" fmla="*/ 109537 h 304800"/>
              <a:gd name="connsiteX6" fmla="*/ 319088 w 1162050"/>
              <a:gd name="connsiteY6" fmla="*/ 100012 h 304800"/>
              <a:gd name="connsiteX7" fmla="*/ 347663 w 1162050"/>
              <a:gd name="connsiteY7" fmla="*/ 95250 h 304800"/>
              <a:gd name="connsiteX8" fmla="*/ 361950 w 1162050"/>
              <a:gd name="connsiteY8" fmla="*/ 90487 h 304800"/>
              <a:gd name="connsiteX9" fmla="*/ 381000 w 1162050"/>
              <a:gd name="connsiteY9" fmla="*/ 76200 h 304800"/>
              <a:gd name="connsiteX10" fmla="*/ 409575 w 1162050"/>
              <a:gd name="connsiteY10" fmla="*/ 71437 h 304800"/>
              <a:gd name="connsiteX11" fmla="*/ 504825 w 1162050"/>
              <a:gd name="connsiteY11" fmla="*/ 57150 h 304800"/>
              <a:gd name="connsiteX12" fmla="*/ 523875 w 1162050"/>
              <a:gd name="connsiteY12" fmla="*/ 52387 h 304800"/>
              <a:gd name="connsiteX13" fmla="*/ 538163 w 1162050"/>
              <a:gd name="connsiteY13" fmla="*/ 47625 h 304800"/>
              <a:gd name="connsiteX14" fmla="*/ 566738 w 1162050"/>
              <a:gd name="connsiteY14" fmla="*/ 42862 h 304800"/>
              <a:gd name="connsiteX15" fmla="*/ 633413 w 1162050"/>
              <a:gd name="connsiteY15" fmla="*/ 33337 h 304800"/>
              <a:gd name="connsiteX16" fmla="*/ 676275 w 1162050"/>
              <a:gd name="connsiteY16" fmla="*/ 23812 h 304800"/>
              <a:gd name="connsiteX17" fmla="*/ 690563 w 1162050"/>
              <a:gd name="connsiteY17" fmla="*/ 19050 h 304800"/>
              <a:gd name="connsiteX18" fmla="*/ 714375 w 1162050"/>
              <a:gd name="connsiteY18" fmla="*/ 14287 h 304800"/>
              <a:gd name="connsiteX19" fmla="*/ 728663 w 1162050"/>
              <a:gd name="connsiteY19" fmla="*/ 9525 h 304800"/>
              <a:gd name="connsiteX20" fmla="*/ 776288 w 1162050"/>
              <a:gd name="connsiteY20" fmla="*/ 4762 h 304800"/>
              <a:gd name="connsiteX21" fmla="*/ 809625 w 1162050"/>
              <a:gd name="connsiteY21" fmla="*/ 0 h 304800"/>
              <a:gd name="connsiteX22" fmla="*/ 900113 w 1162050"/>
              <a:gd name="connsiteY22" fmla="*/ 4762 h 304800"/>
              <a:gd name="connsiteX23" fmla="*/ 928688 w 1162050"/>
              <a:gd name="connsiteY23" fmla="*/ 23812 h 304800"/>
              <a:gd name="connsiteX24" fmla="*/ 947738 w 1162050"/>
              <a:gd name="connsiteY24" fmla="*/ 33337 h 304800"/>
              <a:gd name="connsiteX25" fmla="*/ 962025 w 1162050"/>
              <a:gd name="connsiteY25" fmla="*/ 42862 h 304800"/>
              <a:gd name="connsiteX26" fmla="*/ 976313 w 1162050"/>
              <a:gd name="connsiteY26" fmla="*/ 47625 h 304800"/>
              <a:gd name="connsiteX27" fmla="*/ 1000125 w 1162050"/>
              <a:gd name="connsiteY27" fmla="*/ 61912 h 304800"/>
              <a:gd name="connsiteX28" fmla="*/ 1019175 w 1162050"/>
              <a:gd name="connsiteY28" fmla="*/ 71437 h 304800"/>
              <a:gd name="connsiteX29" fmla="*/ 1047750 w 1162050"/>
              <a:gd name="connsiteY29" fmla="*/ 80962 h 304800"/>
              <a:gd name="connsiteX30" fmla="*/ 1090613 w 1162050"/>
              <a:gd name="connsiteY30" fmla="*/ 100012 h 304800"/>
              <a:gd name="connsiteX31" fmla="*/ 1128713 w 1162050"/>
              <a:gd name="connsiteY31" fmla="*/ 109537 h 304800"/>
              <a:gd name="connsiteX32" fmla="*/ 1147763 w 1162050"/>
              <a:gd name="connsiteY32" fmla="*/ 114300 h 304800"/>
              <a:gd name="connsiteX33" fmla="*/ 1162050 w 1162050"/>
              <a:gd name="connsiteY33" fmla="*/ 119062 h 304800"/>
              <a:gd name="connsiteX34" fmla="*/ 1147763 w 1162050"/>
              <a:gd name="connsiteY34" fmla="*/ 133350 h 304800"/>
              <a:gd name="connsiteX35" fmla="*/ 1128713 w 1162050"/>
              <a:gd name="connsiteY35" fmla="*/ 138112 h 304800"/>
              <a:gd name="connsiteX36" fmla="*/ 1100138 w 1162050"/>
              <a:gd name="connsiteY36" fmla="*/ 147637 h 304800"/>
              <a:gd name="connsiteX37" fmla="*/ 1076325 w 1162050"/>
              <a:gd name="connsiteY37" fmla="*/ 152400 h 304800"/>
              <a:gd name="connsiteX38" fmla="*/ 995363 w 1162050"/>
              <a:gd name="connsiteY38" fmla="*/ 166687 h 304800"/>
              <a:gd name="connsiteX39" fmla="*/ 947738 w 1162050"/>
              <a:gd name="connsiteY39" fmla="*/ 176212 h 304800"/>
              <a:gd name="connsiteX40" fmla="*/ 909638 w 1162050"/>
              <a:gd name="connsiteY40" fmla="*/ 185737 h 304800"/>
              <a:gd name="connsiteX41" fmla="*/ 890588 w 1162050"/>
              <a:gd name="connsiteY41" fmla="*/ 195262 h 304800"/>
              <a:gd name="connsiteX42" fmla="*/ 838200 w 1162050"/>
              <a:gd name="connsiteY42" fmla="*/ 204787 h 304800"/>
              <a:gd name="connsiteX43" fmla="*/ 814388 w 1162050"/>
              <a:gd name="connsiteY43" fmla="*/ 214312 h 304800"/>
              <a:gd name="connsiteX44" fmla="*/ 795338 w 1162050"/>
              <a:gd name="connsiteY44" fmla="*/ 219075 h 304800"/>
              <a:gd name="connsiteX45" fmla="*/ 766763 w 1162050"/>
              <a:gd name="connsiteY45" fmla="*/ 228600 h 304800"/>
              <a:gd name="connsiteX46" fmla="*/ 738188 w 1162050"/>
              <a:gd name="connsiteY46" fmla="*/ 238125 h 304800"/>
              <a:gd name="connsiteX47" fmla="*/ 723900 w 1162050"/>
              <a:gd name="connsiteY47" fmla="*/ 242887 h 304800"/>
              <a:gd name="connsiteX48" fmla="*/ 700088 w 1162050"/>
              <a:gd name="connsiteY48" fmla="*/ 247650 h 304800"/>
              <a:gd name="connsiteX49" fmla="*/ 685800 w 1162050"/>
              <a:gd name="connsiteY49" fmla="*/ 252412 h 304800"/>
              <a:gd name="connsiteX50" fmla="*/ 657225 w 1162050"/>
              <a:gd name="connsiteY50" fmla="*/ 257175 h 304800"/>
              <a:gd name="connsiteX51" fmla="*/ 642938 w 1162050"/>
              <a:gd name="connsiteY51" fmla="*/ 261937 h 304800"/>
              <a:gd name="connsiteX52" fmla="*/ 600075 w 1162050"/>
              <a:gd name="connsiteY52" fmla="*/ 266700 h 304800"/>
              <a:gd name="connsiteX53" fmla="*/ 566738 w 1162050"/>
              <a:gd name="connsiteY53" fmla="*/ 276225 h 304800"/>
              <a:gd name="connsiteX54" fmla="*/ 442913 w 1162050"/>
              <a:gd name="connsiteY54" fmla="*/ 285750 h 304800"/>
              <a:gd name="connsiteX55" fmla="*/ 390525 w 1162050"/>
              <a:gd name="connsiteY55" fmla="*/ 290512 h 304800"/>
              <a:gd name="connsiteX56" fmla="*/ 371475 w 1162050"/>
              <a:gd name="connsiteY56" fmla="*/ 295275 h 304800"/>
              <a:gd name="connsiteX57" fmla="*/ 314325 w 1162050"/>
              <a:gd name="connsiteY57" fmla="*/ 304800 h 304800"/>
              <a:gd name="connsiteX58" fmla="*/ 276225 w 1162050"/>
              <a:gd name="connsiteY58" fmla="*/ 300037 h 304800"/>
              <a:gd name="connsiteX59" fmla="*/ 261938 w 1162050"/>
              <a:gd name="connsiteY59" fmla="*/ 290512 h 304800"/>
              <a:gd name="connsiteX60" fmla="*/ 233363 w 1162050"/>
              <a:gd name="connsiteY60" fmla="*/ 266700 h 304800"/>
              <a:gd name="connsiteX61" fmla="*/ 200025 w 1162050"/>
              <a:gd name="connsiteY61" fmla="*/ 252412 h 304800"/>
              <a:gd name="connsiteX62" fmla="*/ 185738 w 1162050"/>
              <a:gd name="connsiteY62" fmla="*/ 238125 h 304800"/>
              <a:gd name="connsiteX63" fmla="*/ 171450 w 1162050"/>
              <a:gd name="connsiteY63" fmla="*/ 233362 h 304800"/>
              <a:gd name="connsiteX64" fmla="*/ 157163 w 1162050"/>
              <a:gd name="connsiteY64" fmla="*/ 223837 h 304800"/>
              <a:gd name="connsiteX65" fmla="*/ 128588 w 1162050"/>
              <a:gd name="connsiteY65" fmla="*/ 214312 h 304800"/>
              <a:gd name="connsiteX66" fmla="*/ 85725 w 1162050"/>
              <a:gd name="connsiteY66" fmla="*/ 190500 h 304800"/>
              <a:gd name="connsiteX67" fmla="*/ 71438 w 1162050"/>
              <a:gd name="connsiteY67" fmla="*/ 180975 h 304800"/>
              <a:gd name="connsiteX68" fmla="*/ 42863 w 1162050"/>
              <a:gd name="connsiteY68" fmla="*/ 171450 h 304800"/>
              <a:gd name="connsiteX69" fmla="*/ 0 w 1162050"/>
              <a:gd name="connsiteY69" fmla="*/ 161925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62050" h="304800">
                <a:moveTo>
                  <a:pt x="0" y="161925"/>
                </a:moveTo>
                <a:cubicBezTo>
                  <a:pt x="45442" y="134660"/>
                  <a:pt x="120" y="158710"/>
                  <a:pt x="61913" y="138112"/>
                </a:cubicBezTo>
                <a:lnTo>
                  <a:pt x="90488" y="128587"/>
                </a:lnTo>
                <a:cubicBezTo>
                  <a:pt x="98172" y="126026"/>
                  <a:pt x="116612" y="119474"/>
                  <a:pt x="123825" y="119062"/>
                </a:cubicBezTo>
                <a:cubicBezTo>
                  <a:pt x="172983" y="116253"/>
                  <a:pt x="222250" y="115887"/>
                  <a:pt x="271463" y="114300"/>
                </a:cubicBezTo>
                <a:cubicBezTo>
                  <a:pt x="277813" y="112712"/>
                  <a:pt x="284244" y="111418"/>
                  <a:pt x="290513" y="109537"/>
                </a:cubicBezTo>
                <a:cubicBezTo>
                  <a:pt x="300130" y="106652"/>
                  <a:pt x="309184" y="101662"/>
                  <a:pt x="319088" y="100012"/>
                </a:cubicBezTo>
                <a:lnTo>
                  <a:pt x="347663" y="95250"/>
                </a:lnTo>
                <a:cubicBezTo>
                  <a:pt x="352425" y="93662"/>
                  <a:pt x="357591" y="92978"/>
                  <a:pt x="361950" y="90487"/>
                </a:cubicBezTo>
                <a:cubicBezTo>
                  <a:pt x="368842" y="86549"/>
                  <a:pt x="373630" y="79148"/>
                  <a:pt x="381000" y="76200"/>
                </a:cubicBezTo>
                <a:cubicBezTo>
                  <a:pt x="389966" y="72614"/>
                  <a:pt x="400207" y="73779"/>
                  <a:pt x="409575" y="71437"/>
                </a:cubicBezTo>
                <a:cubicBezTo>
                  <a:pt x="482483" y="53209"/>
                  <a:pt x="376660" y="66304"/>
                  <a:pt x="504825" y="57150"/>
                </a:cubicBezTo>
                <a:cubicBezTo>
                  <a:pt x="511175" y="55562"/>
                  <a:pt x="517581" y="54185"/>
                  <a:pt x="523875" y="52387"/>
                </a:cubicBezTo>
                <a:cubicBezTo>
                  <a:pt x="528702" y="51008"/>
                  <a:pt x="533262" y="48714"/>
                  <a:pt x="538163" y="47625"/>
                </a:cubicBezTo>
                <a:cubicBezTo>
                  <a:pt x="547589" y="45530"/>
                  <a:pt x="557237" y="44589"/>
                  <a:pt x="566738" y="42862"/>
                </a:cubicBezTo>
                <a:cubicBezTo>
                  <a:pt x="614386" y="34199"/>
                  <a:pt x="565209" y="40916"/>
                  <a:pt x="633413" y="33337"/>
                </a:cubicBezTo>
                <a:cubicBezTo>
                  <a:pt x="665574" y="22617"/>
                  <a:pt x="625988" y="34987"/>
                  <a:pt x="676275" y="23812"/>
                </a:cubicBezTo>
                <a:cubicBezTo>
                  <a:pt x="681176" y="22723"/>
                  <a:pt x="685693" y="20268"/>
                  <a:pt x="690563" y="19050"/>
                </a:cubicBezTo>
                <a:cubicBezTo>
                  <a:pt x="698416" y="17087"/>
                  <a:pt x="706522" y="16250"/>
                  <a:pt x="714375" y="14287"/>
                </a:cubicBezTo>
                <a:cubicBezTo>
                  <a:pt x="719245" y="13069"/>
                  <a:pt x="723701" y="10288"/>
                  <a:pt x="728663" y="9525"/>
                </a:cubicBezTo>
                <a:cubicBezTo>
                  <a:pt x="744432" y="7099"/>
                  <a:pt x="760443" y="6626"/>
                  <a:pt x="776288" y="4762"/>
                </a:cubicBezTo>
                <a:cubicBezTo>
                  <a:pt x="787436" y="3450"/>
                  <a:pt x="798513" y="1587"/>
                  <a:pt x="809625" y="0"/>
                </a:cubicBezTo>
                <a:cubicBezTo>
                  <a:pt x="839788" y="1587"/>
                  <a:pt x="870033" y="2027"/>
                  <a:pt x="900113" y="4762"/>
                </a:cubicBezTo>
                <a:cubicBezTo>
                  <a:pt x="918840" y="6464"/>
                  <a:pt x="913466" y="12940"/>
                  <a:pt x="928688" y="23812"/>
                </a:cubicBezTo>
                <a:cubicBezTo>
                  <a:pt x="934465" y="27938"/>
                  <a:pt x="941574" y="29815"/>
                  <a:pt x="947738" y="33337"/>
                </a:cubicBezTo>
                <a:cubicBezTo>
                  <a:pt x="952708" y="36177"/>
                  <a:pt x="956906" y="40302"/>
                  <a:pt x="962025" y="42862"/>
                </a:cubicBezTo>
                <a:cubicBezTo>
                  <a:pt x="966515" y="45107"/>
                  <a:pt x="971823" y="45380"/>
                  <a:pt x="976313" y="47625"/>
                </a:cubicBezTo>
                <a:cubicBezTo>
                  <a:pt x="984592" y="51765"/>
                  <a:pt x="992033" y="57417"/>
                  <a:pt x="1000125" y="61912"/>
                </a:cubicBezTo>
                <a:cubicBezTo>
                  <a:pt x="1006331" y="65360"/>
                  <a:pt x="1012583" y="68800"/>
                  <a:pt x="1019175" y="71437"/>
                </a:cubicBezTo>
                <a:cubicBezTo>
                  <a:pt x="1028497" y="75166"/>
                  <a:pt x="1038770" y="76472"/>
                  <a:pt x="1047750" y="80962"/>
                </a:cubicBezTo>
                <a:cubicBezTo>
                  <a:pt x="1062328" y="88251"/>
                  <a:pt x="1074801" y="95147"/>
                  <a:pt x="1090613" y="100012"/>
                </a:cubicBezTo>
                <a:cubicBezTo>
                  <a:pt x="1103125" y="103862"/>
                  <a:pt x="1116013" y="106362"/>
                  <a:pt x="1128713" y="109537"/>
                </a:cubicBezTo>
                <a:cubicBezTo>
                  <a:pt x="1135063" y="111125"/>
                  <a:pt x="1141553" y="112230"/>
                  <a:pt x="1147763" y="114300"/>
                </a:cubicBezTo>
                <a:lnTo>
                  <a:pt x="1162050" y="119062"/>
                </a:lnTo>
                <a:cubicBezTo>
                  <a:pt x="1157288" y="123825"/>
                  <a:pt x="1153611" y="130008"/>
                  <a:pt x="1147763" y="133350"/>
                </a:cubicBezTo>
                <a:cubicBezTo>
                  <a:pt x="1142080" y="136597"/>
                  <a:pt x="1134982" y="136231"/>
                  <a:pt x="1128713" y="138112"/>
                </a:cubicBezTo>
                <a:cubicBezTo>
                  <a:pt x="1119096" y="140997"/>
                  <a:pt x="1109983" y="145668"/>
                  <a:pt x="1100138" y="147637"/>
                </a:cubicBezTo>
                <a:cubicBezTo>
                  <a:pt x="1092200" y="149225"/>
                  <a:pt x="1084078" y="150074"/>
                  <a:pt x="1076325" y="152400"/>
                </a:cubicBezTo>
                <a:cubicBezTo>
                  <a:pt x="1015585" y="170623"/>
                  <a:pt x="1103920" y="157642"/>
                  <a:pt x="995363" y="166687"/>
                </a:cubicBezTo>
                <a:cubicBezTo>
                  <a:pt x="979488" y="169862"/>
                  <a:pt x="963444" y="172285"/>
                  <a:pt x="947738" y="176212"/>
                </a:cubicBezTo>
                <a:lnTo>
                  <a:pt x="909638" y="185737"/>
                </a:lnTo>
                <a:cubicBezTo>
                  <a:pt x="903288" y="188912"/>
                  <a:pt x="897437" y="193394"/>
                  <a:pt x="890588" y="195262"/>
                </a:cubicBezTo>
                <a:cubicBezTo>
                  <a:pt x="836067" y="210132"/>
                  <a:pt x="876714" y="191949"/>
                  <a:pt x="838200" y="204787"/>
                </a:cubicBezTo>
                <a:cubicBezTo>
                  <a:pt x="830090" y="207490"/>
                  <a:pt x="822498" y="211609"/>
                  <a:pt x="814388" y="214312"/>
                </a:cubicBezTo>
                <a:cubicBezTo>
                  <a:pt x="808178" y="216382"/>
                  <a:pt x="801607" y="217194"/>
                  <a:pt x="795338" y="219075"/>
                </a:cubicBezTo>
                <a:cubicBezTo>
                  <a:pt x="785721" y="221960"/>
                  <a:pt x="776288" y="225425"/>
                  <a:pt x="766763" y="228600"/>
                </a:cubicBezTo>
                <a:lnTo>
                  <a:pt x="738188" y="238125"/>
                </a:lnTo>
                <a:cubicBezTo>
                  <a:pt x="733425" y="239713"/>
                  <a:pt x="728823" y="241902"/>
                  <a:pt x="723900" y="242887"/>
                </a:cubicBezTo>
                <a:cubicBezTo>
                  <a:pt x="715963" y="244475"/>
                  <a:pt x="707941" y="245687"/>
                  <a:pt x="700088" y="247650"/>
                </a:cubicBezTo>
                <a:cubicBezTo>
                  <a:pt x="695218" y="248868"/>
                  <a:pt x="690701" y="251323"/>
                  <a:pt x="685800" y="252412"/>
                </a:cubicBezTo>
                <a:cubicBezTo>
                  <a:pt x="676374" y="254507"/>
                  <a:pt x="666651" y="255080"/>
                  <a:pt x="657225" y="257175"/>
                </a:cubicBezTo>
                <a:cubicBezTo>
                  <a:pt x="652325" y="258264"/>
                  <a:pt x="647890" y="261112"/>
                  <a:pt x="642938" y="261937"/>
                </a:cubicBezTo>
                <a:cubicBezTo>
                  <a:pt x="628758" y="264300"/>
                  <a:pt x="614363" y="265112"/>
                  <a:pt x="600075" y="266700"/>
                </a:cubicBezTo>
                <a:cubicBezTo>
                  <a:pt x="591375" y="269600"/>
                  <a:pt x="575277" y="275371"/>
                  <a:pt x="566738" y="276225"/>
                </a:cubicBezTo>
                <a:cubicBezTo>
                  <a:pt x="525547" y="280344"/>
                  <a:pt x="484140" y="282003"/>
                  <a:pt x="442913" y="285750"/>
                </a:cubicBezTo>
                <a:lnTo>
                  <a:pt x="390525" y="290512"/>
                </a:lnTo>
                <a:cubicBezTo>
                  <a:pt x="384175" y="292100"/>
                  <a:pt x="377944" y="294280"/>
                  <a:pt x="371475" y="295275"/>
                </a:cubicBezTo>
                <a:cubicBezTo>
                  <a:pt x="312228" y="304390"/>
                  <a:pt x="346230" y="294164"/>
                  <a:pt x="314325" y="304800"/>
                </a:cubicBezTo>
                <a:cubicBezTo>
                  <a:pt x="301625" y="303212"/>
                  <a:pt x="288573" y="303405"/>
                  <a:pt x="276225" y="300037"/>
                </a:cubicBezTo>
                <a:cubicBezTo>
                  <a:pt x="270703" y="298531"/>
                  <a:pt x="266335" y="294176"/>
                  <a:pt x="261938" y="290512"/>
                </a:cubicBezTo>
                <a:cubicBezTo>
                  <a:pt x="246142" y="277349"/>
                  <a:pt x="251096" y="275567"/>
                  <a:pt x="233363" y="266700"/>
                </a:cubicBezTo>
                <a:cubicBezTo>
                  <a:pt x="212635" y="256336"/>
                  <a:pt x="223148" y="268928"/>
                  <a:pt x="200025" y="252412"/>
                </a:cubicBezTo>
                <a:cubicBezTo>
                  <a:pt x="194545" y="248497"/>
                  <a:pt x="191342" y="241861"/>
                  <a:pt x="185738" y="238125"/>
                </a:cubicBezTo>
                <a:cubicBezTo>
                  <a:pt x="181561" y="235340"/>
                  <a:pt x="175940" y="235607"/>
                  <a:pt x="171450" y="233362"/>
                </a:cubicBezTo>
                <a:cubicBezTo>
                  <a:pt x="166331" y="230802"/>
                  <a:pt x="162393" y="226162"/>
                  <a:pt x="157163" y="223837"/>
                </a:cubicBezTo>
                <a:cubicBezTo>
                  <a:pt x="147988" y="219759"/>
                  <a:pt x="136942" y="219881"/>
                  <a:pt x="128588" y="214312"/>
                </a:cubicBezTo>
                <a:cubicBezTo>
                  <a:pt x="95836" y="192477"/>
                  <a:pt x="110873" y="198882"/>
                  <a:pt x="85725" y="190500"/>
                </a:cubicBezTo>
                <a:cubicBezTo>
                  <a:pt x="80963" y="187325"/>
                  <a:pt x="76668" y="183300"/>
                  <a:pt x="71438" y="180975"/>
                </a:cubicBezTo>
                <a:cubicBezTo>
                  <a:pt x="62263" y="176897"/>
                  <a:pt x="51843" y="175941"/>
                  <a:pt x="42863" y="171450"/>
                </a:cubicBezTo>
                <a:lnTo>
                  <a:pt x="0" y="161925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Freeform 87"/>
          <p:cNvSpPr/>
          <p:nvPr/>
        </p:nvSpPr>
        <p:spPr>
          <a:xfrm>
            <a:off x="4801006" y="2720666"/>
            <a:ext cx="636609" cy="363263"/>
          </a:xfrm>
          <a:custGeom>
            <a:avLst/>
            <a:gdLst>
              <a:gd name="connsiteX0" fmla="*/ 842962 w 842962"/>
              <a:gd name="connsiteY0" fmla="*/ 0 h 481013"/>
              <a:gd name="connsiteX1" fmla="*/ 838200 w 842962"/>
              <a:gd name="connsiteY1" fmla="*/ 114300 h 481013"/>
              <a:gd name="connsiteX2" fmla="*/ 833437 w 842962"/>
              <a:gd name="connsiteY2" fmla="*/ 138113 h 481013"/>
              <a:gd name="connsiteX3" fmla="*/ 823912 w 842962"/>
              <a:gd name="connsiteY3" fmla="*/ 195263 h 481013"/>
              <a:gd name="connsiteX4" fmla="*/ 814387 w 842962"/>
              <a:gd name="connsiteY4" fmla="*/ 290513 h 481013"/>
              <a:gd name="connsiteX5" fmla="*/ 809625 w 842962"/>
              <a:gd name="connsiteY5" fmla="*/ 390525 h 481013"/>
              <a:gd name="connsiteX6" fmla="*/ 804862 w 842962"/>
              <a:gd name="connsiteY6" fmla="*/ 476250 h 481013"/>
              <a:gd name="connsiteX7" fmla="*/ 790575 w 842962"/>
              <a:gd name="connsiteY7" fmla="*/ 481013 h 481013"/>
              <a:gd name="connsiteX8" fmla="*/ 738187 w 842962"/>
              <a:gd name="connsiteY8" fmla="*/ 471488 h 481013"/>
              <a:gd name="connsiteX9" fmla="*/ 723900 w 842962"/>
              <a:gd name="connsiteY9" fmla="*/ 466725 h 481013"/>
              <a:gd name="connsiteX10" fmla="*/ 700087 w 842962"/>
              <a:gd name="connsiteY10" fmla="*/ 461963 h 481013"/>
              <a:gd name="connsiteX11" fmla="*/ 695325 w 842962"/>
              <a:gd name="connsiteY11" fmla="*/ 390525 h 481013"/>
              <a:gd name="connsiteX12" fmla="*/ 681037 w 842962"/>
              <a:gd name="connsiteY12" fmla="*/ 385763 h 481013"/>
              <a:gd name="connsiteX13" fmla="*/ 642937 w 842962"/>
              <a:gd name="connsiteY13" fmla="*/ 381000 h 481013"/>
              <a:gd name="connsiteX14" fmla="*/ 576262 w 842962"/>
              <a:gd name="connsiteY14" fmla="*/ 361950 h 481013"/>
              <a:gd name="connsiteX15" fmla="*/ 452437 w 842962"/>
              <a:gd name="connsiteY15" fmla="*/ 357188 h 481013"/>
              <a:gd name="connsiteX16" fmla="*/ 409575 w 842962"/>
              <a:gd name="connsiteY16" fmla="*/ 347663 h 481013"/>
              <a:gd name="connsiteX17" fmla="*/ 385762 w 842962"/>
              <a:gd name="connsiteY17" fmla="*/ 342900 h 481013"/>
              <a:gd name="connsiteX18" fmla="*/ 347662 w 842962"/>
              <a:gd name="connsiteY18" fmla="*/ 333375 h 481013"/>
              <a:gd name="connsiteX19" fmla="*/ 257175 w 842962"/>
              <a:gd name="connsiteY19" fmla="*/ 328613 h 481013"/>
              <a:gd name="connsiteX20" fmla="*/ 176212 w 842962"/>
              <a:gd name="connsiteY20" fmla="*/ 319088 h 481013"/>
              <a:gd name="connsiteX21" fmla="*/ 128587 w 842962"/>
              <a:gd name="connsiteY21" fmla="*/ 314325 h 481013"/>
              <a:gd name="connsiteX22" fmla="*/ 57150 w 842962"/>
              <a:gd name="connsiteY22" fmla="*/ 300038 h 481013"/>
              <a:gd name="connsiteX23" fmla="*/ 14287 w 842962"/>
              <a:gd name="connsiteY23" fmla="*/ 285750 h 481013"/>
              <a:gd name="connsiteX24" fmla="*/ 0 w 842962"/>
              <a:gd name="connsiteY24" fmla="*/ 280988 h 481013"/>
              <a:gd name="connsiteX25" fmla="*/ 4762 w 842962"/>
              <a:gd name="connsiteY25" fmla="*/ 180975 h 481013"/>
              <a:gd name="connsiteX26" fmla="*/ 23812 w 842962"/>
              <a:gd name="connsiteY26" fmla="*/ 176213 h 481013"/>
              <a:gd name="connsiteX27" fmla="*/ 61912 w 842962"/>
              <a:gd name="connsiteY27" fmla="*/ 171450 h 481013"/>
              <a:gd name="connsiteX28" fmla="*/ 90487 w 842962"/>
              <a:gd name="connsiteY28" fmla="*/ 166688 h 481013"/>
              <a:gd name="connsiteX29" fmla="*/ 242887 w 842962"/>
              <a:gd name="connsiteY29" fmla="*/ 161925 h 481013"/>
              <a:gd name="connsiteX30" fmla="*/ 257175 w 842962"/>
              <a:gd name="connsiteY30" fmla="*/ 157163 h 481013"/>
              <a:gd name="connsiteX31" fmla="*/ 295275 w 842962"/>
              <a:gd name="connsiteY31" fmla="*/ 147638 h 481013"/>
              <a:gd name="connsiteX32" fmla="*/ 323850 w 842962"/>
              <a:gd name="connsiteY32" fmla="*/ 138113 h 481013"/>
              <a:gd name="connsiteX33" fmla="*/ 438150 w 842962"/>
              <a:gd name="connsiteY33" fmla="*/ 128588 h 481013"/>
              <a:gd name="connsiteX34" fmla="*/ 466725 w 842962"/>
              <a:gd name="connsiteY34" fmla="*/ 119063 h 481013"/>
              <a:gd name="connsiteX35" fmla="*/ 481012 w 842962"/>
              <a:gd name="connsiteY35" fmla="*/ 114300 h 481013"/>
              <a:gd name="connsiteX36" fmla="*/ 500062 w 842962"/>
              <a:gd name="connsiteY36" fmla="*/ 109538 h 481013"/>
              <a:gd name="connsiteX37" fmla="*/ 528637 w 842962"/>
              <a:gd name="connsiteY37" fmla="*/ 100013 h 481013"/>
              <a:gd name="connsiteX38" fmla="*/ 542925 w 842962"/>
              <a:gd name="connsiteY38" fmla="*/ 95250 h 481013"/>
              <a:gd name="connsiteX39" fmla="*/ 566737 w 842962"/>
              <a:gd name="connsiteY39" fmla="*/ 90488 h 481013"/>
              <a:gd name="connsiteX40" fmla="*/ 581025 w 842962"/>
              <a:gd name="connsiteY40" fmla="*/ 85725 h 481013"/>
              <a:gd name="connsiteX41" fmla="*/ 600075 w 842962"/>
              <a:gd name="connsiteY41" fmla="*/ 80963 h 481013"/>
              <a:gd name="connsiteX42" fmla="*/ 623887 w 842962"/>
              <a:gd name="connsiteY42" fmla="*/ 76200 h 481013"/>
              <a:gd name="connsiteX43" fmla="*/ 638175 w 842962"/>
              <a:gd name="connsiteY43" fmla="*/ 71438 h 481013"/>
              <a:gd name="connsiteX44" fmla="*/ 657225 w 842962"/>
              <a:gd name="connsiteY44" fmla="*/ 66675 h 481013"/>
              <a:gd name="connsiteX45" fmla="*/ 671512 w 842962"/>
              <a:gd name="connsiteY45" fmla="*/ 61913 h 481013"/>
              <a:gd name="connsiteX46" fmla="*/ 695325 w 842962"/>
              <a:gd name="connsiteY46" fmla="*/ 57150 h 481013"/>
              <a:gd name="connsiteX47" fmla="*/ 723900 w 842962"/>
              <a:gd name="connsiteY47" fmla="*/ 47625 h 481013"/>
              <a:gd name="connsiteX48" fmla="*/ 738187 w 842962"/>
              <a:gd name="connsiteY48" fmla="*/ 42863 h 481013"/>
              <a:gd name="connsiteX49" fmla="*/ 752475 w 842962"/>
              <a:gd name="connsiteY49" fmla="*/ 38100 h 481013"/>
              <a:gd name="connsiteX50" fmla="*/ 819150 w 842962"/>
              <a:gd name="connsiteY50" fmla="*/ 28575 h 481013"/>
              <a:gd name="connsiteX51" fmla="*/ 842962 w 842962"/>
              <a:gd name="connsiteY51" fmla="*/ 0 h 4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42962" h="481013">
                <a:moveTo>
                  <a:pt x="842962" y="0"/>
                </a:moveTo>
                <a:cubicBezTo>
                  <a:pt x="841375" y="38100"/>
                  <a:pt x="840824" y="76257"/>
                  <a:pt x="838200" y="114300"/>
                </a:cubicBezTo>
                <a:cubicBezTo>
                  <a:pt x="837643" y="122376"/>
                  <a:pt x="834844" y="130141"/>
                  <a:pt x="833437" y="138113"/>
                </a:cubicBezTo>
                <a:cubicBezTo>
                  <a:pt x="830081" y="157132"/>
                  <a:pt x="825834" y="176046"/>
                  <a:pt x="823912" y="195263"/>
                </a:cubicBezTo>
                <a:lnTo>
                  <a:pt x="814387" y="290513"/>
                </a:lnTo>
                <a:cubicBezTo>
                  <a:pt x="812800" y="323850"/>
                  <a:pt x="811334" y="357194"/>
                  <a:pt x="809625" y="390525"/>
                </a:cubicBezTo>
                <a:cubicBezTo>
                  <a:pt x="808159" y="419107"/>
                  <a:pt x="810758" y="448245"/>
                  <a:pt x="804862" y="476250"/>
                </a:cubicBezTo>
                <a:cubicBezTo>
                  <a:pt x="803828" y="481162"/>
                  <a:pt x="795337" y="479425"/>
                  <a:pt x="790575" y="481013"/>
                </a:cubicBezTo>
                <a:cubicBezTo>
                  <a:pt x="777854" y="478893"/>
                  <a:pt x="751486" y="474813"/>
                  <a:pt x="738187" y="471488"/>
                </a:cubicBezTo>
                <a:cubicBezTo>
                  <a:pt x="733317" y="470270"/>
                  <a:pt x="728770" y="467943"/>
                  <a:pt x="723900" y="466725"/>
                </a:cubicBezTo>
                <a:cubicBezTo>
                  <a:pt x="716047" y="464762"/>
                  <a:pt x="708025" y="463550"/>
                  <a:pt x="700087" y="461963"/>
                </a:cubicBezTo>
                <a:cubicBezTo>
                  <a:pt x="698500" y="438150"/>
                  <a:pt x="701113" y="413678"/>
                  <a:pt x="695325" y="390525"/>
                </a:cubicBezTo>
                <a:cubicBezTo>
                  <a:pt x="694107" y="385655"/>
                  <a:pt x="685976" y="386661"/>
                  <a:pt x="681037" y="385763"/>
                </a:cubicBezTo>
                <a:cubicBezTo>
                  <a:pt x="668445" y="383473"/>
                  <a:pt x="655637" y="382588"/>
                  <a:pt x="642937" y="381000"/>
                </a:cubicBezTo>
                <a:cubicBezTo>
                  <a:pt x="628266" y="376110"/>
                  <a:pt x="589782" y="362470"/>
                  <a:pt x="576262" y="361950"/>
                </a:cubicBezTo>
                <a:lnTo>
                  <a:pt x="452437" y="357188"/>
                </a:lnTo>
                <a:cubicBezTo>
                  <a:pt x="373809" y="344082"/>
                  <a:pt x="456469" y="359387"/>
                  <a:pt x="409575" y="347663"/>
                </a:cubicBezTo>
                <a:cubicBezTo>
                  <a:pt x="401722" y="345700"/>
                  <a:pt x="393615" y="344863"/>
                  <a:pt x="385762" y="342900"/>
                </a:cubicBezTo>
                <a:cubicBezTo>
                  <a:pt x="365291" y="337782"/>
                  <a:pt x="373986" y="335569"/>
                  <a:pt x="347662" y="333375"/>
                </a:cubicBezTo>
                <a:cubicBezTo>
                  <a:pt x="317562" y="330867"/>
                  <a:pt x="287337" y="330200"/>
                  <a:pt x="257175" y="328613"/>
                </a:cubicBezTo>
                <a:cubicBezTo>
                  <a:pt x="216712" y="318496"/>
                  <a:pt x="248866" y="325406"/>
                  <a:pt x="176212" y="319088"/>
                </a:cubicBezTo>
                <a:cubicBezTo>
                  <a:pt x="160318" y="317706"/>
                  <a:pt x="144462" y="315913"/>
                  <a:pt x="128587" y="314325"/>
                </a:cubicBezTo>
                <a:cubicBezTo>
                  <a:pt x="79597" y="302078"/>
                  <a:pt x="103446" y="306651"/>
                  <a:pt x="57150" y="300038"/>
                </a:cubicBezTo>
                <a:lnTo>
                  <a:pt x="14287" y="285750"/>
                </a:lnTo>
                <a:lnTo>
                  <a:pt x="0" y="280988"/>
                </a:lnTo>
                <a:cubicBezTo>
                  <a:pt x="1587" y="247650"/>
                  <a:pt x="-2635" y="213521"/>
                  <a:pt x="4762" y="180975"/>
                </a:cubicBezTo>
                <a:cubicBezTo>
                  <a:pt x="6213" y="174592"/>
                  <a:pt x="17356" y="177289"/>
                  <a:pt x="23812" y="176213"/>
                </a:cubicBezTo>
                <a:cubicBezTo>
                  <a:pt x="36437" y="174109"/>
                  <a:pt x="49242" y="173260"/>
                  <a:pt x="61912" y="171450"/>
                </a:cubicBezTo>
                <a:cubicBezTo>
                  <a:pt x="71471" y="170084"/>
                  <a:pt x="80844" y="167196"/>
                  <a:pt x="90487" y="166688"/>
                </a:cubicBezTo>
                <a:cubicBezTo>
                  <a:pt x="141242" y="164017"/>
                  <a:pt x="192087" y="163513"/>
                  <a:pt x="242887" y="161925"/>
                </a:cubicBezTo>
                <a:cubicBezTo>
                  <a:pt x="247650" y="160338"/>
                  <a:pt x="252332" y="158484"/>
                  <a:pt x="257175" y="157163"/>
                </a:cubicBezTo>
                <a:cubicBezTo>
                  <a:pt x="269805" y="153719"/>
                  <a:pt x="282856" y="151778"/>
                  <a:pt x="295275" y="147638"/>
                </a:cubicBezTo>
                <a:cubicBezTo>
                  <a:pt x="304800" y="144463"/>
                  <a:pt x="313829" y="138739"/>
                  <a:pt x="323850" y="138113"/>
                </a:cubicBezTo>
                <a:cubicBezTo>
                  <a:pt x="412824" y="132552"/>
                  <a:pt x="374797" y="136506"/>
                  <a:pt x="438150" y="128588"/>
                </a:cubicBezTo>
                <a:lnTo>
                  <a:pt x="466725" y="119063"/>
                </a:lnTo>
                <a:cubicBezTo>
                  <a:pt x="471487" y="117475"/>
                  <a:pt x="476142" y="115517"/>
                  <a:pt x="481012" y="114300"/>
                </a:cubicBezTo>
                <a:cubicBezTo>
                  <a:pt x="487362" y="112713"/>
                  <a:pt x="493793" y="111419"/>
                  <a:pt x="500062" y="109538"/>
                </a:cubicBezTo>
                <a:cubicBezTo>
                  <a:pt x="509679" y="106653"/>
                  <a:pt x="519112" y="103188"/>
                  <a:pt x="528637" y="100013"/>
                </a:cubicBezTo>
                <a:cubicBezTo>
                  <a:pt x="533400" y="98425"/>
                  <a:pt x="538002" y="96234"/>
                  <a:pt x="542925" y="95250"/>
                </a:cubicBezTo>
                <a:cubicBezTo>
                  <a:pt x="550862" y="93663"/>
                  <a:pt x="558884" y="92451"/>
                  <a:pt x="566737" y="90488"/>
                </a:cubicBezTo>
                <a:cubicBezTo>
                  <a:pt x="571607" y="89270"/>
                  <a:pt x="576198" y="87104"/>
                  <a:pt x="581025" y="85725"/>
                </a:cubicBezTo>
                <a:cubicBezTo>
                  <a:pt x="587319" y="83927"/>
                  <a:pt x="593685" y="82383"/>
                  <a:pt x="600075" y="80963"/>
                </a:cubicBezTo>
                <a:cubicBezTo>
                  <a:pt x="607977" y="79207"/>
                  <a:pt x="616034" y="78163"/>
                  <a:pt x="623887" y="76200"/>
                </a:cubicBezTo>
                <a:cubicBezTo>
                  <a:pt x="628757" y="74982"/>
                  <a:pt x="633348" y="72817"/>
                  <a:pt x="638175" y="71438"/>
                </a:cubicBezTo>
                <a:cubicBezTo>
                  <a:pt x="644469" y="69640"/>
                  <a:pt x="650931" y="68473"/>
                  <a:pt x="657225" y="66675"/>
                </a:cubicBezTo>
                <a:cubicBezTo>
                  <a:pt x="662052" y="65296"/>
                  <a:pt x="666642" y="63131"/>
                  <a:pt x="671512" y="61913"/>
                </a:cubicBezTo>
                <a:cubicBezTo>
                  <a:pt x="679365" y="59950"/>
                  <a:pt x="687515" y="59280"/>
                  <a:pt x="695325" y="57150"/>
                </a:cubicBezTo>
                <a:cubicBezTo>
                  <a:pt x="705011" y="54508"/>
                  <a:pt x="714375" y="50800"/>
                  <a:pt x="723900" y="47625"/>
                </a:cubicBezTo>
                <a:lnTo>
                  <a:pt x="738187" y="42863"/>
                </a:lnTo>
                <a:cubicBezTo>
                  <a:pt x="742950" y="41275"/>
                  <a:pt x="747505" y="38810"/>
                  <a:pt x="752475" y="38100"/>
                </a:cubicBezTo>
                <a:lnTo>
                  <a:pt x="819150" y="28575"/>
                </a:lnTo>
                <a:lnTo>
                  <a:pt x="84296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NeRF</a:t>
            </a:r>
            <a:r>
              <a:rPr lang="en-US" dirty="0" smtClean="0"/>
              <a:t> Training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1288740"/>
            <a:ext cx="2013674" cy="345630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829490" y="3375983"/>
            <a:ext cx="600075" cy="71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1027" y="1011741"/>
            <a:ext cx="2805576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/>
              <a:t>Collection of images </a:t>
            </a:r>
            <a:r>
              <a:rPr lang="en-US" sz="1053" i="1" dirty="0"/>
              <a:t>+ viewing angles </a:t>
            </a:r>
            <a:endParaRPr lang="en-GB" sz="1053" i="1" dirty="0"/>
          </a:p>
        </p:txBody>
      </p:sp>
      <p:grpSp>
        <p:nvGrpSpPr>
          <p:cNvPr id="42" name="Group 41"/>
          <p:cNvGrpSpPr/>
          <p:nvPr/>
        </p:nvGrpSpPr>
        <p:grpSpPr>
          <a:xfrm>
            <a:off x="3543712" y="3908873"/>
            <a:ext cx="2139650" cy="850616"/>
            <a:chOff x="4352480" y="5262010"/>
            <a:chExt cx="3710892" cy="1475262"/>
          </a:xfrm>
        </p:grpSpPr>
        <p:sp>
          <p:nvSpPr>
            <p:cNvPr id="24" name="Rectangle 23"/>
            <p:cNvSpPr/>
            <p:nvPr/>
          </p:nvSpPr>
          <p:spPr>
            <a:xfrm>
              <a:off x="5986133" y="5341332"/>
              <a:ext cx="247650" cy="1395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3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ctangle 24"/>
                <p:cNvSpPr/>
                <p:nvPr/>
              </p:nvSpPr>
              <p:spPr>
                <a:xfrm>
                  <a:off x="5612062" y="5868218"/>
                  <a:ext cx="1003851" cy="4569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05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5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oMath>
                    </m:oMathPara>
                  </a14:m>
                  <a:endParaRPr lang="en-GB" sz="1053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062" y="5868218"/>
                  <a:ext cx="1003851" cy="456948"/>
                </a:xfrm>
                <a:prstGeom prst="rect">
                  <a:avLst/>
                </a:prstGeom>
                <a:blipFill>
                  <a:blip r:embed="rId3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/>
            <p:cNvCxnSpPr/>
            <p:nvPr/>
          </p:nvCxnSpPr>
          <p:spPr>
            <a:xfrm>
              <a:off x="4668278" y="5629556"/>
              <a:ext cx="745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668278" y="6079887"/>
              <a:ext cx="7409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668278" y="6502885"/>
              <a:ext cx="7409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354886" y="5444890"/>
              <a:ext cx="459282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/>
                <a:t>x</a:t>
              </a:r>
              <a:endParaRPr lang="en-GB" sz="1053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354886" y="5868218"/>
              <a:ext cx="459282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/>
                <a:t>y</a:t>
              </a:r>
              <a:endParaRPr lang="en-GB" sz="1053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352480" y="6286937"/>
              <a:ext cx="442601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/>
                <a:t>z</a:t>
              </a:r>
              <a:endParaRPr lang="en-GB" sz="1053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6768747" y="5444890"/>
              <a:ext cx="745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6768747" y="5827318"/>
              <a:ext cx="745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6770610" y="6163830"/>
              <a:ext cx="7435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768746" y="6552606"/>
              <a:ext cx="745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555285" y="5262010"/>
              <a:ext cx="420360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/>
                <a:t>r</a:t>
              </a:r>
              <a:endParaRPr lang="en-GB" sz="1053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531566" y="5602883"/>
              <a:ext cx="464843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/>
                <a:t>g</a:t>
              </a:r>
              <a:endParaRPr lang="en-GB" sz="1053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7531566" y="5972218"/>
              <a:ext cx="464843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/>
                <a:t>b</a:t>
              </a:r>
              <a:endParaRPr lang="en-GB" sz="1053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936511" y="6270345"/>
              <a:ext cx="1126861" cy="44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053" dirty="0"/>
                <a:t>σ</a:t>
              </a:r>
              <a:endParaRPr lang="en-GB" sz="1053" dirty="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668398" y="5341333"/>
              <a:ext cx="247650" cy="1395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3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310313" y="5341331"/>
              <a:ext cx="247650" cy="1395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3"/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6" t="49741" r="29800" b="32897"/>
          <a:stretch/>
        </p:blipFill>
        <p:spPr>
          <a:xfrm>
            <a:off x="6453823" y="1011741"/>
            <a:ext cx="1953995" cy="1506023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6" t="49741" r="29800" b="32897"/>
          <a:stretch/>
        </p:blipFill>
        <p:spPr>
          <a:xfrm>
            <a:off x="5855094" y="1366992"/>
            <a:ext cx="610565" cy="470587"/>
          </a:xfrm>
          <a:prstGeom prst="rect">
            <a:avLst/>
          </a:prstGeom>
        </p:spPr>
      </p:pic>
      <p:cxnSp>
        <p:nvCxnSpPr>
          <p:cNvPr id="46" name="Straight Connector 45"/>
          <p:cNvCxnSpPr/>
          <p:nvPr/>
        </p:nvCxnSpPr>
        <p:spPr>
          <a:xfrm flipV="1">
            <a:off x="5949523" y="986399"/>
            <a:ext cx="637090" cy="4107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V="1">
            <a:off x="6347787" y="986399"/>
            <a:ext cx="238826" cy="4232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V="1">
            <a:off x="6356717" y="986398"/>
            <a:ext cx="229896" cy="7919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4173193" y="1602284"/>
            <a:ext cx="1987184" cy="2223983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788882" y="772477"/>
            <a:ext cx="129073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/>
              <a:t>Rendered image</a:t>
            </a:r>
            <a:endParaRPr lang="en-GB" sz="1053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7" t="50256" r="29766" b="33209"/>
          <a:stretch/>
        </p:blipFill>
        <p:spPr>
          <a:xfrm>
            <a:off x="6243919" y="3287888"/>
            <a:ext cx="2036309" cy="1423227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647106" y="3029511"/>
            <a:ext cx="119616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/>
              <a:t>Training image</a:t>
            </a:r>
            <a:endParaRPr lang="en-GB" sz="1053" dirty="0"/>
          </a:p>
        </p:txBody>
      </p:sp>
      <p:cxnSp>
        <p:nvCxnSpPr>
          <p:cNvPr id="59" name="Straight Connector 58"/>
          <p:cNvCxnSpPr>
            <a:endCxn id="64" idx="2"/>
          </p:cNvCxnSpPr>
          <p:nvPr/>
        </p:nvCxnSpPr>
        <p:spPr>
          <a:xfrm flipV="1">
            <a:off x="7576945" y="3013446"/>
            <a:ext cx="390046" cy="11984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stCxn id="64" idx="0"/>
          </p:cNvCxnSpPr>
          <p:nvPr/>
        </p:nvCxnSpPr>
        <p:spPr>
          <a:xfrm flipH="1" flipV="1">
            <a:off x="7656819" y="1963444"/>
            <a:ext cx="310172" cy="8422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TextBox 63"/>
              <p:cNvSpPr txBox="1"/>
              <p:nvPr/>
            </p:nvSpPr>
            <p:spPr>
              <a:xfrm>
                <a:off x="7631586" y="2805696"/>
                <a:ext cx="540469" cy="1620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053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053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1053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𝑙𝑜𝑠𝑠</m:t>
                      </m:r>
                    </m:oMath>
                  </m:oMathPara>
                </a14:m>
                <a:endParaRPr lang="en-GB" sz="1053" dirty="0"/>
              </a:p>
            </p:txBody>
          </p:sp>
        </mc:Choice>
        <mc:Fallback>
          <p:sp>
            <p:nvSpPr>
              <p:cNvPr id="64" name="Text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1586" y="2805696"/>
                <a:ext cx="540469" cy="162032"/>
              </a:xfrm>
              <a:prstGeom prst="rect">
                <a:avLst/>
              </a:prstGeom>
              <a:blipFill>
                <a:blip r:embed="rId5"/>
                <a:stretch>
                  <a:fillRect l="-4494" r="-3371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TextBox 67"/>
          <p:cNvSpPr txBox="1"/>
          <p:nvPr/>
        </p:nvSpPr>
        <p:spPr>
          <a:xfrm>
            <a:off x="5514641" y="824570"/>
            <a:ext cx="630301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/>
              <a:t>Virtual</a:t>
            </a:r>
          </a:p>
          <a:p>
            <a:r>
              <a:rPr lang="en-US" sz="1053" dirty="0"/>
              <a:t>sensor</a:t>
            </a:r>
            <a:endParaRPr lang="en-GB" sz="1053" dirty="0"/>
          </a:p>
        </p:txBody>
      </p:sp>
      <p:grpSp>
        <p:nvGrpSpPr>
          <p:cNvPr id="4" name="Group 3"/>
          <p:cNvGrpSpPr/>
          <p:nvPr/>
        </p:nvGrpSpPr>
        <p:grpSpPr>
          <a:xfrm>
            <a:off x="3675288" y="296236"/>
            <a:ext cx="1987185" cy="3354836"/>
            <a:chOff x="3675288" y="296236"/>
            <a:chExt cx="1987185" cy="3354836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6" t="49741" r="29800" b="32897"/>
            <a:stretch/>
          </p:blipFill>
          <p:spPr>
            <a:xfrm rot="19409500">
              <a:off x="4500650" y="818875"/>
              <a:ext cx="610565" cy="470587"/>
            </a:xfrm>
            <a:prstGeom prst="rect">
              <a:avLst/>
            </a:prstGeom>
            <a:solidFill>
              <a:srgbClr val="FFC000"/>
            </a:solidFill>
          </p:spPr>
        </p:pic>
        <p:cxnSp>
          <p:nvCxnSpPr>
            <p:cNvPr id="70" name="Straight Connector 69"/>
            <p:cNvCxnSpPr/>
            <p:nvPr/>
          </p:nvCxnSpPr>
          <p:spPr>
            <a:xfrm rot="19409500" flipV="1">
              <a:off x="4329722" y="454765"/>
              <a:ext cx="637090" cy="410765"/>
            </a:xfrm>
            <a:prstGeom prst="lin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9409500" flipV="1">
              <a:off x="4692629" y="335067"/>
              <a:ext cx="238826" cy="423267"/>
            </a:xfrm>
            <a:prstGeom prst="lin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19409500" flipV="1">
              <a:off x="4810360" y="296236"/>
              <a:ext cx="229896" cy="791965"/>
            </a:xfrm>
            <a:prstGeom prst="lin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9409500" flipH="1">
              <a:off x="3675288" y="1427090"/>
              <a:ext cx="1987185" cy="2223982"/>
            </a:xfrm>
            <a:prstGeom prst="line">
              <a:avLst/>
            </a:prstGeom>
            <a:solidFill>
              <a:srgbClr val="FFC000"/>
            </a:solidFill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3020728" y="647989"/>
            <a:ext cx="2453703" cy="2808657"/>
            <a:chOff x="3020728" y="647989"/>
            <a:chExt cx="2453703" cy="2808657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536" t="49741" r="29800" b="32897"/>
            <a:stretch/>
          </p:blipFill>
          <p:spPr>
            <a:xfrm rot="17214618">
              <a:off x="3282258" y="953680"/>
              <a:ext cx="610565" cy="470587"/>
            </a:xfrm>
            <a:prstGeom prst="rect">
              <a:avLst/>
            </a:prstGeom>
            <a:solidFill>
              <a:srgbClr val="FFC000"/>
            </a:solidFill>
          </p:spPr>
        </p:pic>
        <p:cxnSp>
          <p:nvCxnSpPr>
            <p:cNvPr id="78" name="Straight Connector 77"/>
            <p:cNvCxnSpPr/>
            <p:nvPr/>
          </p:nvCxnSpPr>
          <p:spPr>
            <a:xfrm rot="17214618" flipV="1">
              <a:off x="2907566" y="761151"/>
              <a:ext cx="637090" cy="410765"/>
            </a:xfrm>
            <a:prstGeom prst="lin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17214618" flipV="1">
              <a:off x="3170601" y="566197"/>
              <a:ext cx="238826" cy="423267"/>
            </a:xfrm>
            <a:prstGeom prst="lin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rot="17214618" flipV="1">
              <a:off x="3352743" y="431198"/>
              <a:ext cx="229896" cy="791965"/>
            </a:xfrm>
            <a:prstGeom prst="line">
              <a:avLst/>
            </a:prstGeom>
            <a:solidFill>
              <a:srgbClr val="FFC000"/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17214618" flipH="1">
              <a:off x="3368847" y="1351063"/>
              <a:ext cx="1987185" cy="2223982"/>
            </a:xfrm>
            <a:prstGeom prst="line">
              <a:avLst/>
            </a:prstGeom>
            <a:solidFill>
              <a:srgbClr val="FFC000"/>
            </a:solidFill>
            <a:ln w="158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/>
          <p:cNvSpPr txBox="1"/>
          <p:nvPr/>
        </p:nvSpPr>
        <p:spPr>
          <a:xfrm>
            <a:off x="3999890" y="1924933"/>
            <a:ext cx="1170513" cy="578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/>
              <a:t>Volumetric</a:t>
            </a:r>
          </a:p>
          <a:p>
            <a:r>
              <a:rPr lang="en-US" sz="1053" dirty="0"/>
              <a:t>r</a:t>
            </a:r>
            <a:r>
              <a:rPr lang="en-US" sz="1053" dirty="0"/>
              <a:t>epresentation</a:t>
            </a:r>
          </a:p>
          <a:p>
            <a:r>
              <a:rPr lang="en-US" sz="1053" dirty="0"/>
              <a:t> </a:t>
            </a:r>
            <a:r>
              <a:rPr lang="en-US" sz="1053" dirty="0"/>
              <a:t>(</a:t>
            </a:r>
            <a:r>
              <a:rPr lang="en-US" sz="1053" dirty="0" err="1"/>
              <a:t>NeRF</a:t>
            </a:r>
            <a:r>
              <a:rPr lang="en-US" sz="1053" dirty="0"/>
              <a:t>)</a:t>
            </a:r>
            <a:endParaRPr lang="en-GB" sz="1053" dirty="0"/>
          </a:p>
        </p:txBody>
      </p:sp>
      <p:sp>
        <p:nvSpPr>
          <p:cNvPr id="82" name="TextBox 81"/>
          <p:cNvSpPr txBox="1"/>
          <p:nvPr/>
        </p:nvSpPr>
        <p:spPr>
          <a:xfrm>
            <a:off x="4827271" y="1485636"/>
            <a:ext cx="992579" cy="4163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/>
              <a:t>Multi-view </a:t>
            </a:r>
          </a:p>
          <a:p>
            <a:r>
              <a:rPr lang="en-US" sz="1053" dirty="0"/>
              <a:t>Consistency</a:t>
            </a:r>
            <a:endParaRPr lang="en-GB" sz="1053" dirty="0"/>
          </a:p>
        </p:txBody>
      </p:sp>
      <p:sp>
        <p:nvSpPr>
          <p:cNvPr id="67" name="Freeform 66"/>
          <p:cNvSpPr/>
          <p:nvPr/>
        </p:nvSpPr>
        <p:spPr>
          <a:xfrm>
            <a:off x="3934076" y="3135538"/>
            <a:ext cx="241110" cy="441424"/>
          </a:xfrm>
          <a:custGeom>
            <a:avLst/>
            <a:gdLst>
              <a:gd name="connsiteX0" fmla="*/ 185914 w 319264"/>
              <a:gd name="connsiteY0" fmla="*/ 555551 h 584509"/>
              <a:gd name="connsiteX1" fmla="*/ 147814 w 319264"/>
              <a:gd name="connsiteY1" fmla="*/ 517451 h 584509"/>
              <a:gd name="connsiteX2" fmla="*/ 133526 w 319264"/>
              <a:gd name="connsiteY2" fmla="*/ 503164 h 584509"/>
              <a:gd name="connsiteX3" fmla="*/ 119239 w 319264"/>
              <a:gd name="connsiteY3" fmla="*/ 488876 h 584509"/>
              <a:gd name="connsiteX4" fmla="*/ 104951 w 319264"/>
              <a:gd name="connsiteY4" fmla="*/ 484114 h 584509"/>
              <a:gd name="connsiteX5" fmla="*/ 62089 w 319264"/>
              <a:gd name="connsiteY5" fmla="*/ 460301 h 584509"/>
              <a:gd name="connsiteX6" fmla="*/ 52564 w 319264"/>
              <a:gd name="connsiteY6" fmla="*/ 446014 h 584509"/>
              <a:gd name="connsiteX7" fmla="*/ 19226 w 319264"/>
              <a:gd name="connsiteY7" fmla="*/ 431726 h 584509"/>
              <a:gd name="connsiteX8" fmla="*/ 176 w 319264"/>
              <a:gd name="connsiteY8" fmla="*/ 403151 h 584509"/>
              <a:gd name="connsiteX9" fmla="*/ 9701 w 319264"/>
              <a:gd name="connsiteY9" fmla="*/ 388864 h 584509"/>
              <a:gd name="connsiteX10" fmla="*/ 23989 w 319264"/>
              <a:gd name="connsiteY10" fmla="*/ 360289 h 584509"/>
              <a:gd name="connsiteX11" fmla="*/ 33514 w 319264"/>
              <a:gd name="connsiteY11" fmla="*/ 312664 h 584509"/>
              <a:gd name="connsiteX12" fmla="*/ 43039 w 319264"/>
              <a:gd name="connsiteY12" fmla="*/ 274564 h 584509"/>
              <a:gd name="connsiteX13" fmla="*/ 47801 w 319264"/>
              <a:gd name="connsiteY13" fmla="*/ 226939 h 584509"/>
              <a:gd name="connsiteX14" fmla="*/ 52564 w 319264"/>
              <a:gd name="connsiteY14" fmla="*/ 212651 h 584509"/>
              <a:gd name="connsiteX15" fmla="*/ 62089 w 319264"/>
              <a:gd name="connsiteY15" fmla="*/ 150739 h 584509"/>
              <a:gd name="connsiteX16" fmla="*/ 66851 w 319264"/>
              <a:gd name="connsiteY16" fmla="*/ 3101 h 584509"/>
              <a:gd name="connsiteX17" fmla="*/ 95426 w 319264"/>
              <a:gd name="connsiteY17" fmla="*/ 12626 h 584509"/>
              <a:gd name="connsiteX18" fmla="*/ 109714 w 319264"/>
              <a:gd name="connsiteY18" fmla="*/ 17389 h 584509"/>
              <a:gd name="connsiteX19" fmla="*/ 124001 w 319264"/>
              <a:gd name="connsiteY19" fmla="*/ 26914 h 584509"/>
              <a:gd name="connsiteX20" fmla="*/ 143051 w 319264"/>
              <a:gd name="connsiteY20" fmla="*/ 41201 h 584509"/>
              <a:gd name="connsiteX21" fmla="*/ 157339 w 319264"/>
              <a:gd name="connsiteY21" fmla="*/ 45964 h 584509"/>
              <a:gd name="connsiteX22" fmla="*/ 176389 w 319264"/>
              <a:gd name="connsiteY22" fmla="*/ 55489 h 584509"/>
              <a:gd name="connsiteX23" fmla="*/ 214489 w 319264"/>
              <a:gd name="connsiteY23" fmla="*/ 65014 h 584509"/>
              <a:gd name="connsiteX24" fmla="*/ 228776 w 319264"/>
              <a:gd name="connsiteY24" fmla="*/ 69776 h 584509"/>
              <a:gd name="connsiteX25" fmla="*/ 266876 w 319264"/>
              <a:gd name="connsiteY25" fmla="*/ 74539 h 584509"/>
              <a:gd name="connsiteX26" fmla="*/ 304976 w 319264"/>
              <a:gd name="connsiteY26" fmla="*/ 84064 h 584509"/>
              <a:gd name="connsiteX27" fmla="*/ 319264 w 319264"/>
              <a:gd name="connsiteY27" fmla="*/ 88826 h 584509"/>
              <a:gd name="connsiteX28" fmla="*/ 314501 w 319264"/>
              <a:gd name="connsiteY28" fmla="*/ 131689 h 584509"/>
              <a:gd name="connsiteX29" fmla="*/ 304976 w 319264"/>
              <a:gd name="connsiteY29" fmla="*/ 169789 h 584509"/>
              <a:gd name="connsiteX30" fmla="*/ 295451 w 319264"/>
              <a:gd name="connsiteY30" fmla="*/ 207889 h 584509"/>
              <a:gd name="connsiteX31" fmla="*/ 290689 w 319264"/>
              <a:gd name="connsiteY31" fmla="*/ 226939 h 584509"/>
              <a:gd name="connsiteX32" fmla="*/ 285926 w 319264"/>
              <a:gd name="connsiteY32" fmla="*/ 255514 h 584509"/>
              <a:gd name="connsiteX33" fmla="*/ 271639 w 319264"/>
              <a:gd name="connsiteY33" fmla="*/ 288851 h 584509"/>
              <a:gd name="connsiteX34" fmla="*/ 266876 w 319264"/>
              <a:gd name="connsiteY34" fmla="*/ 317426 h 584509"/>
              <a:gd name="connsiteX35" fmla="*/ 262114 w 319264"/>
              <a:gd name="connsiteY35" fmla="*/ 331714 h 584509"/>
              <a:gd name="connsiteX36" fmla="*/ 252589 w 319264"/>
              <a:gd name="connsiteY36" fmla="*/ 374576 h 584509"/>
              <a:gd name="connsiteX37" fmla="*/ 247826 w 319264"/>
              <a:gd name="connsiteY37" fmla="*/ 426964 h 584509"/>
              <a:gd name="connsiteX38" fmla="*/ 243064 w 319264"/>
              <a:gd name="connsiteY38" fmla="*/ 441251 h 584509"/>
              <a:gd name="connsiteX39" fmla="*/ 238301 w 319264"/>
              <a:gd name="connsiteY39" fmla="*/ 484114 h 584509"/>
              <a:gd name="connsiteX40" fmla="*/ 233539 w 319264"/>
              <a:gd name="connsiteY40" fmla="*/ 531739 h 584509"/>
              <a:gd name="connsiteX41" fmla="*/ 224014 w 319264"/>
              <a:gd name="connsiteY41" fmla="*/ 560314 h 584509"/>
              <a:gd name="connsiteX42" fmla="*/ 219251 w 319264"/>
              <a:gd name="connsiteY42" fmla="*/ 584126 h 584509"/>
              <a:gd name="connsiteX43" fmla="*/ 185914 w 319264"/>
              <a:gd name="connsiteY43" fmla="*/ 555551 h 58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264" h="584509">
                <a:moveTo>
                  <a:pt x="185914" y="555551"/>
                </a:moveTo>
                <a:lnTo>
                  <a:pt x="147814" y="517451"/>
                </a:lnTo>
                <a:lnTo>
                  <a:pt x="133526" y="503164"/>
                </a:lnTo>
                <a:cubicBezTo>
                  <a:pt x="128763" y="498401"/>
                  <a:pt x="125629" y="491006"/>
                  <a:pt x="119239" y="488876"/>
                </a:cubicBezTo>
                <a:lnTo>
                  <a:pt x="104951" y="484114"/>
                </a:lnTo>
                <a:cubicBezTo>
                  <a:pt x="72199" y="462279"/>
                  <a:pt x="87236" y="468685"/>
                  <a:pt x="62089" y="460301"/>
                </a:cubicBezTo>
                <a:cubicBezTo>
                  <a:pt x="58914" y="455539"/>
                  <a:pt x="56961" y="449678"/>
                  <a:pt x="52564" y="446014"/>
                </a:cubicBezTo>
                <a:cubicBezTo>
                  <a:pt x="44718" y="439476"/>
                  <a:pt x="29151" y="435035"/>
                  <a:pt x="19226" y="431726"/>
                </a:cubicBezTo>
                <a:cubicBezTo>
                  <a:pt x="13278" y="425778"/>
                  <a:pt x="-1793" y="414966"/>
                  <a:pt x="176" y="403151"/>
                </a:cubicBezTo>
                <a:cubicBezTo>
                  <a:pt x="1117" y="397505"/>
                  <a:pt x="7141" y="393983"/>
                  <a:pt x="9701" y="388864"/>
                </a:cubicBezTo>
                <a:cubicBezTo>
                  <a:pt x="29419" y="349430"/>
                  <a:pt x="-3307" y="401232"/>
                  <a:pt x="23989" y="360289"/>
                </a:cubicBezTo>
                <a:cubicBezTo>
                  <a:pt x="33179" y="295951"/>
                  <a:pt x="23538" y="349241"/>
                  <a:pt x="33514" y="312664"/>
                </a:cubicBezTo>
                <a:cubicBezTo>
                  <a:pt x="36959" y="300034"/>
                  <a:pt x="43039" y="274564"/>
                  <a:pt x="43039" y="274564"/>
                </a:cubicBezTo>
                <a:cubicBezTo>
                  <a:pt x="44626" y="258689"/>
                  <a:pt x="45375" y="242708"/>
                  <a:pt x="47801" y="226939"/>
                </a:cubicBezTo>
                <a:cubicBezTo>
                  <a:pt x="48564" y="221977"/>
                  <a:pt x="51801" y="217613"/>
                  <a:pt x="52564" y="212651"/>
                </a:cubicBezTo>
                <a:cubicBezTo>
                  <a:pt x="63088" y="144246"/>
                  <a:pt x="50624" y="185128"/>
                  <a:pt x="62089" y="150739"/>
                </a:cubicBezTo>
                <a:cubicBezTo>
                  <a:pt x="63676" y="101526"/>
                  <a:pt x="55298" y="50965"/>
                  <a:pt x="66851" y="3101"/>
                </a:cubicBezTo>
                <a:cubicBezTo>
                  <a:pt x="69207" y="-6659"/>
                  <a:pt x="85901" y="9451"/>
                  <a:pt x="95426" y="12626"/>
                </a:cubicBezTo>
                <a:cubicBezTo>
                  <a:pt x="100189" y="14214"/>
                  <a:pt x="105537" y="14604"/>
                  <a:pt x="109714" y="17389"/>
                </a:cubicBezTo>
                <a:cubicBezTo>
                  <a:pt x="114476" y="20564"/>
                  <a:pt x="119343" y="23587"/>
                  <a:pt x="124001" y="26914"/>
                </a:cubicBezTo>
                <a:cubicBezTo>
                  <a:pt x="130460" y="31528"/>
                  <a:pt x="136159" y="37263"/>
                  <a:pt x="143051" y="41201"/>
                </a:cubicBezTo>
                <a:cubicBezTo>
                  <a:pt x="147410" y="43692"/>
                  <a:pt x="152725" y="43986"/>
                  <a:pt x="157339" y="45964"/>
                </a:cubicBezTo>
                <a:cubicBezTo>
                  <a:pt x="163864" y="48761"/>
                  <a:pt x="169654" y="53244"/>
                  <a:pt x="176389" y="55489"/>
                </a:cubicBezTo>
                <a:cubicBezTo>
                  <a:pt x="188808" y="59629"/>
                  <a:pt x="202070" y="60875"/>
                  <a:pt x="214489" y="65014"/>
                </a:cubicBezTo>
                <a:cubicBezTo>
                  <a:pt x="219251" y="66601"/>
                  <a:pt x="223837" y="68878"/>
                  <a:pt x="228776" y="69776"/>
                </a:cubicBezTo>
                <a:cubicBezTo>
                  <a:pt x="241368" y="72066"/>
                  <a:pt x="254176" y="72951"/>
                  <a:pt x="266876" y="74539"/>
                </a:cubicBezTo>
                <a:cubicBezTo>
                  <a:pt x="299537" y="85424"/>
                  <a:pt x="259000" y="72570"/>
                  <a:pt x="304976" y="84064"/>
                </a:cubicBezTo>
                <a:cubicBezTo>
                  <a:pt x="309846" y="85282"/>
                  <a:pt x="314501" y="87239"/>
                  <a:pt x="319264" y="88826"/>
                </a:cubicBezTo>
                <a:cubicBezTo>
                  <a:pt x="317676" y="103114"/>
                  <a:pt x="316999" y="117532"/>
                  <a:pt x="314501" y="131689"/>
                </a:cubicBezTo>
                <a:cubicBezTo>
                  <a:pt x="312226" y="144581"/>
                  <a:pt x="308151" y="157089"/>
                  <a:pt x="304976" y="169789"/>
                </a:cubicBezTo>
                <a:lnTo>
                  <a:pt x="295451" y="207889"/>
                </a:lnTo>
                <a:cubicBezTo>
                  <a:pt x="293864" y="214239"/>
                  <a:pt x="291765" y="220483"/>
                  <a:pt x="290689" y="226939"/>
                </a:cubicBezTo>
                <a:cubicBezTo>
                  <a:pt x="289101" y="236464"/>
                  <a:pt x="288021" y="246088"/>
                  <a:pt x="285926" y="255514"/>
                </a:cubicBezTo>
                <a:cubicBezTo>
                  <a:pt x="283123" y="268129"/>
                  <a:pt x="277464" y="277201"/>
                  <a:pt x="271639" y="288851"/>
                </a:cubicBezTo>
                <a:cubicBezTo>
                  <a:pt x="270051" y="298376"/>
                  <a:pt x="268971" y="308000"/>
                  <a:pt x="266876" y="317426"/>
                </a:cubicBezTo>
                <a:cubicBezTo>
                  <a:pt x="265787" y="322327"/>
                  <a:pt x="263493" y="326887"/>
                  <a:pt x="262114" y="331714"/>
                </a:cubicBezTo>
                <a:cubicBezTo>
                  <a:pt x="257627" y="347418"/>
                  <a:pt x="255865" y="358194"/>
                  <a:pt x="252589" y="374576"/>
                </a:cubicBezTo>
                <a:cubicBezTo>
                  <a:pt x="251001" y="392039"/>
                  <a:pt x="250306" y="409606"/>
                  <a:pt x="247826" y="426964"/>
                </a:cubicBezTo>
                <a:cubicBezTo>
                  <a:pt x="247116" y="431933"/>
                  <a:pt x="243889" y="436299"/>
                  <a:pt x="243064" y="441251"/>
                </a:cubicBezTo>
                <a:cubicBezTo>
                  <a:pt x="240701" y="455431"/>
                  <a:pt x="239806" y="469817"/>
                  <a:pt x="238301" y="484114"/>
                </a:cubicBezTo>
                <a:cubicBezTo>
                  <a:pt x="236631" y="499981"/>
                  <a:pt x="236479" y="516058"/>
                  <a:pt x="233539" y="531739"/>
                </a:cubicBezTo>
                <a:cubicBezTo>
                  <a:pt x="231689" y="541607"/>
                  <a:pt x="225983" y="550469"/>
                  <a:pt x="224014" y="560314"/>
                </a:cubicBezTo>
                <a:cubicBezTo>
                  <a:pt x="222426" y="568251"/>
                  <a:pt x="222257" y="576610"/>
                  <a:pt x="219251" y="584126"/>
                </a:cubicBezTo>
                <a:cubicBezTo>
                  <a:pt x="218661" y="585600"/>
                  <a:pt x="216076" y="584126"/>
                  <a:pt x="185914" y="55555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5" name="Freeform 74"/>
          <p:cNvSpPr/>
          <p:nvPr/>
        </p:nvSpPr>
        <p:spPr>
          <a:xfrm>
            <a:off x="4004248" y="2943660"/>
            <a:ext cx="591748" cy="255364"/>
          </a:xfrm>
          <a:custGeom>
            <a:avLst/>
            <a:gdLst>
              <a:gd name="connsiteX0" fmla="*/ 2509 w 783559"/>
              <a:gd name="connsiteY0" fmla="*/ 247650 h 338138"/>
              <a:gd name="connsiteX1" fmla="*/ 31084 w 783559"/>
              <a:gd name="connsiteY1" fmla="*/ 233363 h 338138"/>
              <a:gd name="connsiteX2" fmla="*/ 64422 w 783559"/>
              <a:gd name="connsiteY2" fmla="*/ 209550 h 338138"/>
              <a:gd name="connsiteX3" fmla="*/ 83472 w 783559"/>
              <a:gd name="connsiteY3" fmla="*/ 200025 h 338138"/>
              <a:gd name="connsiteX4" fmla="*/ 97759 w 783559"/>
              <a:gd name="connsiteY4" fmla="*/ 190500 h 338138"/>
              <a:gd name="connsiteX5" fmla="*/ 131097 w 783559"/>
              <a:gd name="connsiteY5" fmla="*/ 176213 h 338138"/>
              <a:gd name="connsiteX6" fmla="*/ 169197 w 783559"/>
              <a:gd name="connsiteY6" fmla="*/ 157163 h 338138"/>
              <a:gd name="connsiteX7" fmla="*/ 188247 w 783559"/>
              <a:gd name="connsiteY7" fmla="*/ 152400 h 338138"/>
              <a:gd name="connsiteX8" fmla="*/ 207297 w 783559"/>
              <a:gd name="connsiteY8" fmla="*/ 142875 h 338138"/>
              <a:gd name="connsiteX9" fmla="*/ 235872 w 783559"/>
              <a:gd name="connsiteY9" fmla="*/ 133350 h 338138"/>
              <a:gd name="connsiteX10" fmla="*/ 250159 w 783559"/>
              <a:gd name="connsiteY10" fmla="*/ 128588 h 338138"/>
              <a:gd name="connsiteX11" fmla="*/ 269209 w 783559"/>
              <a:gd name="connsiteY11" fmla="*/ 119063 h 338138"/>
              <a:gd name="connsiteX12" fmla="*/ 297784 w 783559"/>
              <a:gd name="connsiteY12" fmla="*/ 109538 h 338138"/>
              <a:gd name="connsiteX13" fmla="*/ 326359 w 783559"/>
              <a:gd name="connsiteY13" fmla="*/ 90488 h 338138"/>
              <a:gd name="connsiteX14" fmla="*/ 340647 w 783559"/>
              <a:gd name="connsiteY14" fmla="*/ 85725 h 338138"/>
              <a:gd name="connsiteX15" fmla="*/ 369222 w 783559"/>
              <a:gd name="connsiteY15" fmla="*/ 71438 h 338138"/>
              <a:gd name="connsiteX16" fmla="*/ 397797 w 783559"/>
              <a:gd name="connsiteY16" fmla="*/ 57150 h 338138"/>
              <a:gd name="connsiteX17" fmla="*/ 412084 w 783559"/>
              <a:gd name="connsiteY17" fmla="*/ 47625 h 338138"/>
              <a:gd name="connsiteX18" fmla="*/ 440659 w 783559"/>
              <a:gd name="connsiteY18" fmla="*/ 38100 h 338138"/>
              <a:gd name="connsiteX19" fmla="*/ 469234 w 783559"/>
              <a:gd name="connsiteY19" fmla="*/ 28575 h 338138"/>
              <a:gd name="connsiteX20" fmla="*/ 483522 w 783559"/>
              <a:gd name="connsiteY20" fmla="*/ 23813 h 338138"/>
              <a:gd name="connsiteX21" fmla="*/ 507334 w 783559"/>
              <a:gd name="connsiteY21" fmla="*/ 19050 h 338138"/>
              <a:gd name="connsiteX22" fmla="*/ 521622 w 783559"/>
              <a:gd name="connsiteY22" fmla="*/ 9525 h 338138"/>
              <a:gd name="connsiteX23" fmla="*/ 550197 w 783559"/>
              <a:gd name="connsiteY23" fmla="*/ 0 h 338138"/>
              <a:gd name="connsiteX24" fmla="*/ 569247 w 783559"/>
              <a:gd name="connsiteY24" fmla="*/ 4763 h 338138"/>
              <a:gd name="connsiteX25" fmla="*/ 583534 w 783559"/>
              <a:gd name="connsiteY25" fmla="*/ 19050 h 338138"/>
              <a:gd name="connsiteX26" fmla="*/ 597822 w 783559"/>
              <a:gd name="connsiteY26" fmla="*/ 28575 h 338138"/>
              <a:gd name="connsiteX27" fmla="*/ 612109 w 783559"/>
              <a:gd name="connsiteY27" fmla="*/ 33338 h 338138"/>
              <a:gd name="connsiteX28" fmla="*/ 640684 w 783559"/>
              <a:gd name="connsiteY28" fmla="*/ 52388 h 338138"/>
              <a:gd name="connsiteX29" fmla="*/ 669259 w 783559"/>
              <a:gd name="connsiteY29" fmla="*/ 61913 h 338138"/>
              <a:gd name="connsiteX30" fmla="*/ 697834 w 783559"/>
              <a:gd name="connsiteY30" fmla="*/ 76200 h 338138"/>
              <a:gd name="connsiteX31" fmla="*/ 740697 w 783559"/>
              <a:gd name="connsiteY31" fmla="*/ 85725 h 338138"/>
              <a:gd name="connsiteX32" fmla="*/ 769272 w 783559"/>
              <a:gd name="connsiteY32" fmla="*/ 95250 h 338138"/>
              <a:gd name="connsiteX33" fmla="*/ 783559 w 783559"/>
              <a:gd name="connsiteY33" fmla="*/ 100013 h 338138"/>
              <a:gd name="connsiteX34" fmla="*/ 778797 w 783559"/>
              <a:gd name="connsiteY34" fmla="*/ 119063 h 338138"/>
              <a:gd name="connsiteX35" fmla="*/ 759747 w 783559"/>
              <a:gd name="connsiteY35" fmla="*/ 128588 h 338138"/>
              <a:gd name="connsiteX36" fmla="*/ 731172 w 783559"/>
              <a:gd name="connsiteY36" fmla="*/ 147638 h 338138"/>
              <a:gd name="connsiteX37" fmla="*/ 683547 w 783559"/>
              <a:gd name="connsiteY37" fmla="*/ 161925 h 338138"/>
              <a:gd name="connsiteX38" fmla="*/ 664497 w 783559"/>
              <a:gd name="connsiteY38" fmla="*/ 171450 h 338138"/>
              <a:gd name="connsiteX39" fmla="*/ 635922 w 783559"/>
              <a:gd name="connsiteY39" fmla="*/ 180975 h 338138"/>
              <a:gd name="connsiteX40" fmla="*/ 621634 w 783559"/>
              <a:gd name="connsiteY40" fmla="*/ 185738 h 338138"/>
              <a:gd name="connsiteX41" fmla="*/ 588297 w 783559"/>
              <a:gd name="connsiteY41" fmla="*/ 200025 h 338138"/>
              <a:gd name="connsiteX42" fmla="*/ 569247 w 783559"/>
              <a:gd name="connsiteY42" fmla="*/ 209550 h 338138"/>
              <a:gd name="connsiteX43" fmla="*/ 540672 w 783559"/>
              <a:gd name="connsiteY43" fmla="*/ 219075 h 338138"/>
              <a:gd name="connsiteX44" fmla="*/ 526384 w 783559"/>
              <a:gd name="connsiteY44" fmla="*/ 223838 h 338138"/>
              <a:gd name="connsiteX45" fmla="*/ 497809 w 783559"/>
              <a:gd name="connsiteY45" fmla="*/ 233363 h 338138"/>
              <a:gd name="connsiteX46" fmla="*/ 483522 w 783559"/>
              <a:gd name="connsiteY46" fmla="*/ 242888 h 338138"/>
              <a:gd name="connsiteX47" fmla="*/ 459709 w 783559"/>
              <a:gd name="connsiteY47" fmla="*/ 247650 h 338138"/>
              <a:gd name="connsiteX48" fmla="*/ 440659 w 783559"/>
              <a:gd name="connsiteY48" fmla="*/ 257175 h 338138"/>
              <a:gd name="connsiteX49" fmla="*/ 416847 w 783559"/>
              <a:gd name="connsiteY49" fmla="*/ 261938 h 338138"/>
              <a:gd name="connsiteX50" fmla="*/ 397797 w 783559"/>
              <a:gd name="connsiteY50" fmla="*/ 266700 h 338138"/>
              <a:gd name="connsiteX51" fmla="*/ 383509 w 783559"/>
              <a:gd name="connsiteY51" fmla="*/ 276225 h 338138"/>
              <a:gd name="connsiteX52" fmla="*/ 340647 w 783559"/>
              <a:gd name="connsiteY52" fmla="*/ 285750 h 338138"/>
              <a:gd name="connsiteX53" fmla="*/ 312072 w 783559"/>
              <a:gd name="connsiteY53" fmla="*/ 300038 h 338138"/>
              <a:gd name="connsiteX54" fmla="*/ 297784 w 783559"/>
              <a:gd name="connsiteY54" fmla="*/ 304800 h 338138"/>
              <a:gd name="connsiteX55" fmla="*/ 250159 w 783559"/>
              <a:gd name="connsiteY55" fmla="*/ 319088 h 338138"/>
              <a:gd name="connsiteX56" fmla="*/ 221584 w 783559"/>
              <a:gd name="connsiteY56" fmla="*/ 328613 h 338138"/>
              <a:gd name="connsiteX57" fmla="*/ 207297 w 783559"/>
              <a:gd name="connsiteY57" fmla="*/ 338138 h 338138"/>
              <a:gd name="connsiteX58" fmla="*/ 169197 w 783559"/>
              <a:gd name="connsiteY58" fmla="*/ 323850 h 338138"/>
              <a:gd name="connsiteX59" fmla="*/ 140622 w 783559"/>
              <a:gd name="connsiteY59" fmla="*/ 314325 h 338138"/>
              <a:gd name="connsiteX60" fmla="*/ 126334 w 783559"/>
              <a:gd name="connsiteY60" fmla="*/ 300038 h 338138"/>
              <a:gd name="connsiteX61" fmla="*/ 97759 w 783559"/>
              <a:gd name="connsiteY61" fmla="*/ 290513 h 338138"/>
              <a:gd name="connsiteX62" fmla="*/ 83472 w 783559"/>
              <a:gd name="connsiteY62" fmla="*/ 285750 h 338138"/>
              <a:gd name="connsiteX63" fmla="*/ 40609 w 783559"/>
              <a:gd name="connsiteY63" fmla="*/ 271463 h 338138"/>
              <a:gd name="connsiteX64" fmla="*/ 2509 w 783559"/>
              <a:gd name="connsiteY64" fmla="*/ 261938 h 338138"/>
              <a:gd name="connsiteX65" fmla="*/ 2509 w 783559"/>
              <a:gd name="connsiteY65" fmla="*/ 24765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783559" h="338138">
                <a:moveTo>
                  <a:pt x="2509" y="247650"/>
                </a:moveTo>
                <a:cubicBezTo>
                  <a:pt x="7271" y="242888"/>
                  <a:pt x="21775" y="238535"/>
                  <a:pt x="31084" y="233363"/>
                </a:cubicBezTo>
                <a:cubicBezTo>
                  <a:pt x="49225" y="223285"/>
                  <a:pt x="44608" y="221934"/>
                  <a:pt x="64422" y="209550"/>
                </a:cubicBezTo>
                <a:cubicBezTo>
                  <a:pt x="70442" y="205787"/>
                  <a:pt x="77308" y="203547"/>
                  <a:pt x="83472" y="200025"/>
                </a:cubicBezTo>
                <a:cubicBezTo>
                  <a:pt x="88442" y="197185"/>
                  <a:pt x="92640" y="193060"/>
                  <a:pt x="97759" y="190500"/>
                </a:cubicBezTo>
                <a:cubicBezTo>
                  <a:pt x="151186" y="163788"/>
                  <a:pt x="61733" y="215850"/>
                  <a:pt x="131097" y="176213"/>
                </a:cubicBezTo>
                <a:cubicBezTo>
                  <a:pt x="155600" y="162211"/>
                  <a:pt x="135436" y="168417"/>
                  <a:pt x="169197" y="157163"/>
                </a:cubicBezTo>
                <a:cubicBezTo>
                  <a:pt x="175407" y="155093"/>
                  <a:pt x="182118" y="154698"/>
                  <a:pt x="188247" y="152400"/>
                </a:cubicBezTo>
                <a:cubicBezTo>
                  <a:pt x="194894" y="149907"/>
                  <a:pt x="200705" y="145512"/>
                  <a:pt x="207297" y="142875"/>
                </a:cubicBezTo>
                <a:cubicBezTo>
                  <a:pt x="216619" y="139146"/>
                  <a:pt x="226347" y="136525"/>
                  <a:pt x="235872" y="133350"/>
                </a:cubicBezTo>
                <a:cubicBezTo>
                  <a:pt x="240634" y="131763"/>
                  <a:pt x="245669" y="130833"/>
                  <a:pt x="250159" y="128588"/>
                </a:cubicBezTo>
                <a:cubicBezTo>
                  <a:pt x="256509" y="125413"/>
                  <a:pt x="262617" y="121700"/>
                  <a:pt x="269209" y="119063"/>
                </a:cubicBezTo>
                <a:cubicBezTo>
                  <a:pt x="278531" y="115334"/>
                  <a:pt x="297784" y="109538"/>
                  <a:pt x="297784" y="109538"/>
                </a:cubicBezTo>
                <a:cubicBezTo>
                  <a:pt x="307309" y="103188"/>
                  <a:pt x="315499" y="94108"/>
                  <a:pt x="326359" y="90488"/>
                </a:cubicBezTo>
                <a:cubicBezTo>
                  <a:pt x="331122" y="88900"/>
                  <a:pt x="336157" y="87970"/>
                  <a:pt x="340647" y="85725"/>
                </a:cubicBezTo>
                <a:cubicBezTo>
                  <a:pt x="377569" y="67264"/>
                  <a:pt x="333315" y="83405"/>
                  <a:pt x="369222" y="71438"/>
                </a:cubicBezTo>
                <a:cubicBezTo>
                  <a:pt x="410165" y="44142"/>
                  <a:pt x="358363" y="76868"/>
                  <a:pt x="397797" y="57150"/>
                </a:cubicBezTo>
                <a:cubicBezTo>
                  <a:pt x="402916" y="54590"/>
                  <a:pt x="406854" y="49950"/>
                  <a:pt x="412084" y="47625"/>
                </a:cubicBezTo>
                <a:cubicBezTo>
                  <a:pt x="421259" y="43547"/>
                  <a:pt x="431134" y="41275"/>
                  <a:pt x="440659" y="38100"/>
                </a:cubicBezTo>
                <a:lnTo>
                  <a:pt x="469234" y="28575"/>
                </a:lnTo>
                <a:cubicBezTo>
                  <a:pt x="473997" y="26987"/>
                  <a:pt x="478599" y="24798"/>
                  <a:pt x="483522" y="23813"/>
                </a:cubicBezTo>
                <a:lnTo>
                  <a:pt x="507334" y="19050"/>
                </a:lnTo>
                <a:cubicBezTo>
                  <a:pt x="512097" y="15875"/>
                  <a:pt x="516391" y="11850"/>
                  <a:pt x="521622" y="9525"/>
                </a:cubicBezTo>
                <a:cubicBezTo>
                  <a:pt x="530797" y="5447"/>
                  <a:pt x="550197" y="0"/>
                  <a:pt x="550197" y="0"/>
                </a:cubicBezTo>
                <a:cubicBezTo>
                  <a:pt x="556547" y="1588"/>
                  <a:pt x="563564" y="1516"/>
                  <a:pt x="569247" y="4763"/>
                </a:cubicBezTo>
                <a:cubicBezTo>
                  <a:pt x="575095" y="8105"/>
                  <a:pt x="578360" y="14738"/>
                  <a:pt x="583534" y="19050"/>
                </a:cubicBezTo>
                <a:cubicBezTo>
                  <a:pt x="587931" y="22714"/>
                  <a:pt x="592702" y="26015"/>
                  <a:pt x="597822" y="28575"/>
                </a:cubicBezTo>
                <a:cubicBezTo>
                  <a:pt x="602312" y="30820"/>
                  <a:pt x="607721" y="30900"/>
                  <a:pt x="612109" y="33338"/>
                </a:cubicBezTo>
                <a:cubicBezTo>
                  <a:pt x="622116" y="38898"/>
                  <a:pt x="629824" y="48768"/>
                  <a:pt x="640684" y="52388"/>
                </a:cubicBezTo>
                <a:cubicBezTo>
                  <a:pt x="650209" y="55563"/>
                  <a:pt x="660905" y="56344"/>
                  <a:pt x="669259" y="61913"/>
                </a:cubicBezTo>
                <a:cubicBezTo>
                  <a:pt x="683228" y="71226"/>
                  <a:pt x="682059" y="72256"/>
                  <a:pt x="697834" y="76200"/>
                </a:cubicBezTo>
                <a:cubicBezTo>
                  <a:pt x="725003" y="82992"/>
                  <a:pt x="716270" y="78397"/>
                  <a:pt x="740697" y="85725"/>
                </a:cubicBezTo>
                <a:cubicBezTo>
                  <a:pt x="750314" y="88610"/>
                  <a:pt x="759747" y="92075"/>
                  <a:pt x="769272" y="95250"/>
                </a:cubicBezTo>
                <a:lnTo>
                  <a:pt x="783559" y="100013"/>
                </a:lnTo>
                <a:cubicBezTo>
                  <a:pt x="781972" y="106363"/>
                  <a:pt x="782987" y="114035"/>
                  <a:pt x="778797" y="119063"/>
                </a:cubicBezTo>
                <a:cubicBezTo>
                  <a:pt x="774252" y="124517"/>
                  <a:pt x="765835" y="124935"/>
                  <a:pt x="759747" y="128588"/>
                </a:cubicBezTo>
                <a:cubicBezTo>
                  <a:pt x="749931" y="134478"/>
                  <a:pt x="742032" y="144018"/>
                  <a:pt x="731172" y="147638"/>
                </a:cubicBezTo>
                <a:cubicBezTo>
                  <a:pt x="696387" y="159233"/>
                  <a:pt x="712338" y="154728"/>
                  <a:pt x="683547" y="161925"/>
                </a:cubicBezTo>
                <a:cubicBezTo>
                  <a:pt x="677197" y="165100"/>
                  <a:pt x="671089" y="168813"/>
                  <a:pt x="664497" y="171450"/>
                </a:cubicBezTo>
                <a:cubicBezTo>
                  <a:pt x="655175" y="175179"/>
                  <a:pt x="645447" y="177800"/>
                  <a:pt x="635922" y="180975"/>
                </a:cubicBezTo>
                <a:cubicBezTo>
                  <a:pt x="631159" y="182563"/>
                  <a:pt x="626124" y="183493"/>
                  <a:pt x="621634" y="185738"/>
                </a:cubicBezTo>
                <a:cubicBezTo>
                  <a:pt x="558451" y="217329"/>
                  <a:pt x="637350" y="179003"/>
                  <a:pt x="588297" y="200025"/>
                </a:cubicBezTo>
                <a:cubicBezTo>
                  <a:pt x="581771" y="202822"/>
                  <a:pt x="575839" y="206913"/>
                  <a:pt x="569247" y="209550"/>
                </a:cubicBezTo>
                <a:cubicBezTo>
                  <a:pt x="559925" y="213279"/>
                  <a:pt x="550197" y="215900"/>
                  <a:pt x="540672" y="219075"/>
                </a:cubicBezTo>
                <a:lnTo>
                  <a:pt x="526384" y="223838"/>
                </a:lnTo>
                <a:cubicBezTo>
                  <a:pt x="526380" y="223839"/>
                  <a:pt x="497812" y="233361"/>
                  <a:pt x="497809" y="233363"/>
                </a:cubicBezTo>
                <a:cubicBezTo>
                  <a:pt x="493047" y="236538"/>
                  <a:pt x="488881" y="240878"/>
                  <a:pt x="483522" y="242888"/>
                </a:cubicBezTo>
                <a:cubicBezTo>
                  <a:pt x="475943" y="245730"/>
                  <a:pt x="467647" y="246063"/>
                  <a:pt x="459709" y="247650"/>
                </a:cubicBezTo>
                <a:cubicBezTo>
                  <a:pt x="453359" y="250825"/>
                  <a:pt x="447394" y="254930"/>
                  <a:pt x="440659" y="257175"/>
                </a:cubicBezTo>
                <a:cubicBezTo>
                  <a:pt x="432980" y="259735"/>
                  <a:pt x="424749" y="260182"/>
                  <a:pt x="416847" y="261938"/>
                </a:cubicBezTo>
                <a:cubicBezTo>
                  <a:pt x="410457" y="263358"/>
                  <a:pt x="404147" y="265113"/>
                  <a:pt x="397797" y="266700"/>
                </a:cubicBezTo>
                <a:cubicBezTo>
                  <a:pt x="393034" y="269875"/>
                  <a:pt x="388770" y="273970"/>
                  <a:pt x="383509" y="276225"/>
                </a:cubicBezTo>
                <a:cubicBezTo>
                  <a:pt x="376658" y="279161"/>
                  <a:pt x="346080" y="284392"/>
                  <a:pt x="340647" y="285750"/>
                </a:cubicBezTo>
                <a:cubicBezTo>
                  <a:pt x="316704" y="291736"/>
                  <a:pt x="335353" y="288398"/>
                  <a:pt x="312072" y="300038"/>
                </a:cubicBezTo>
                <a:cubicBezTo>
                  <a:pt x="307582" y="302283"/>
                  <a:pt x="302611" y="303421"/>
                  <a:pt x="297784" y="304800"/>
                </a:cubicBezTo>
                <a:cubicBezTo>
                  <a:pt x="247414" y="319191"/>
                  <a:pt x="318045" y="296460"/>
                  <a:pt x="250159" y="319088"/>
                </a:cubicBezTo>
                <a:cubicBezTo>
                  <a:pt x="250155" y="319089"/>
                  <a:pt x="221587" y="328611"/>
                  <a:pt x="221584" y="328613"/>
                </a:cubicBezTo>
                <a:lnTo>
                  <a:pt x="207297" y="338138"/>
                </a:lnTo>
                <a:cubicBezTo>
                  <a:pt x="166050" y="327825"/>
                  <a:pt x="210707" y="340454"/>
                  <a:pt x="169197" y="323850"/>
                </a:cubicBezTo>
                <a:cubicBezTo>
                  <a:pt x="159875" y="320121"/>
                  <a:pt x="140622" y="314325"/>
                  <a:pt x="140622" y="314325"/>
                </a:cubicBezTo>
                <a:cubicBezTo>
                  <a:pt x="135859" y="309563"/>
                  <a:pt x="132222" y="303309"/>
                  <a:pt x="126334" y="300038"/>
                </a:cubicBezTo>
                <a:cubicBezTo>
                  <a:pt x="117557" y="295162"/>
                  <a:pt x="107284" y="293688"/>
                  <a:pt x="97759" y="290513"/>
                </a:cubicBezTo>
                <a:lnTo>
                  <a:pt x="83472" y="285750"/>
                </a:lnTo>
                <a:lnTo>
                  <a:pt x="40609" y="271463"/>
                </a:lnTo>
                <a:cubicBezTo>
                  <a:pt x="22199" y="265326"/>
                  <a:pt x="25509" y="265771"/>
                  <a:pt x="2509" y="261938"/>
                </a:cubicBezTo>
                <a:cubicBezTo>
                  <a:pt x="943" y="261677"/>
                  <a:pt x="-2253" y="252412"/>
                  <a:pt x="2509" y="2476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Freeform 82"/>
          <p:cNvSpPr/>
          <p:nvPr/>
        </p:nvSpPr>
        <p:spPr>
          <a:xfrm>
            <a:off x="4116426" y="3037173"/>
            <a:ext cx="929280" cy="622223"/>
          </a:xfrm>
          <a:custGeom>
            <a:avLst/>
            <a:gdLst>
              <a:gd name="connsiteX0" fmla="*/ 25419 w 1230500"/>
              <a:gd name="connsiteY0" fmla="*/ 704850 h 823913"/>
              <a:gd name="connsiteX1" fmla="*/ 77807 w 1230500"/>
              <a:gd name="connsiteY1" fmla="*/ 695325 h 823913"/>
              <a:gd name="connsiteX2" fmla="*/ 96857 w 1230500"/>
              <a:gd name="connsiteY2" fmla="*/ 685800 h 823913"/>
              <a:gd name="connsiteX3" fmla="*/ 120669 w 1230500"/>
              <a:gd name="connsiteY3" fmla="*/ 676275 h 823913"/>
              <a:gd name="connsiteX4" fmla="*/ 134957 w 1230500"/>
              <a:gd name="connsiteY4" fmla="*/ 661988 h 823913"/>
              <a:gd name="connsiteX5" fmla="*/ 149244 w 1230500"/>
              <a:gd name="connsiteY5" fmla="*/ 657225 h 823913"/>
              <a:gd name="connsiteX6" fmla="*/ 168294 w 1230500"/>
              <a:gd name="connsiteY6" fmla="*/ 647700 h 823913"/>
              <a:gd name="connsiteX7" fmla="*/ 187344 w 1230500"/>
              <a:gd name="connsiteY7" fmla="*/ 633413 h 823913"/>
              <a:gd name="connsiteX8" fmla="*/ 206394 w 1230500"/>
              <a:gd name="connsiteY8" fmla="*/ 623888 h 823913"/>
              <a:gd name="connsiteX9" fmla="*/ 220682 w 1230500"/>
              <a:gd name="connsiteY9" fmla="*/ 614363 h 823913"/>
              <a:gd name="connsiteX10" fmla="*/ 234969 w 1230500"/>
              <a:gd name="connsiteY10" fmla="*/ 609600 h 823913"/>
              <a:gd name="connsiteX11" fmla="*/ 249257 w 1230500"/>
              <a:gd name="connsiteY11" fmla="*/ 600075 h 823913"/>
              <a:gd name="connsiteX12" fmla="*/ 277832 w 1230500"/>
              <a:gd name="connsiteY12" fmla="*/ 571500 h 823913"/>
              <a:gd name="connsiteX13" fmla="*/ 292119 w 1230500"/>
              <a:gd name="connsiteY13" fmla="*/ 566738 h 823913"/>
              <a:gd name="connsiteX14" fmla="*/ 320694 w 1230500"/>
              <a:gd name="connsiteY14" fmla="*/ 547688 h 823913"/>
              <a:gd name="connsiteX15" fmla="*/ 349269 w 1230500"/>
              <a:gd name="connsiteY15" fmla="*/ 528638 h 823913"/>
              <a:gd name="connsiteX16" fmla="*/ 396894 w 1230500"/>
              <a:gd name="connsiteY16" fmla="*/ 500063 h 823913"/>
              <a:gd name="connsiteX17" fmla="*/ 430232 w 1230500"/>
              <a:gd name="connsiteY17" fmla="*/ 481013 h 823913"/>
              <a:gd name="connsiteX18" fmla="*/ 444519 w 1230500"/>
              <a:gd name="connsiteY18" fmla="*/ 476250 h 823913"/>
              <a:gd name="connsiteX19" fmla="*/ 482619 w 1230500"/>
              <a:gd name="connsiteY19" fmla="*/ 461963 h 823913"/>
              <a:gd name="connsiteX20" fmla="*/ 501669 w 1230500"/>
              <a:gd name="connsiteY20" fmla="*/ 452438 h 823913"/>
              <a:gd name="connsiteX21" fmla="*/ 515957 w 1230500"/>
              <a:gd name="connsiteY21" fmla="*/ 447675 h 823913"/>
              <a:gd name="connsiteX22" fmla="*/ 544532 w 1230500"/>
              <a:gd name="connsiteY22" fmla="*/ 433388 h 823913"/>
              <a:gd name="connsiteX23" fmla="*/ 573107 w 1230500"/>
              <a:gd name="connsiteY23" fmla="*/ 414338 h 823913"/>
              <a:gd name="connsiteX24" fmla="*/ 587394 w 1230500"/>
              <a:gd name="connsiteY24" fmla="*/ 409575 h 823913"/>
              <a:gd name="connsiteX25" fmla="*/ 601682 w 1230500"/>
              <a:gd name="connsiteY25" fmla="*/ 400050 h 823913"/>
              <a:gd name="connsiteX26" fmla="*/ 635019 w 1230500"/>
              <a:gd name="connsiteY26" fmla="*/ 390525 h 823913"/>
              <a:gd name="connsiteX27" fmla="*/ 649307 w 1230500"/>
              <a:gd name="connsiteY27" fmla="*/ 423863 h 823913"/>
              <a:gd name="connsiteX28" fmla="*/ 668357 w 1230500"/>
              <a:gd name="connsiteY28" fmla="*/ 438150 h 823913"/>
              <a:gd name="connsiteX29" fmla="*/ 711219 w 1230500"/>
              <a:gd name="connsiteY29" fmla="*/ 471488 h 823913"/>
              <a:gd name="connsiteX30" fmla="*/ 758844 w 1230500"/>
              <a:gd name="connsiteY30" fmla="*/ 504825 h 823913"/>
              <a:gd name="connsiteX31" fmla="*/ 792182 w 1230500"/>
              <a:gd name="connsiteY31" fmla="*/ 523875 h 823913"/>
              <a:gd name="connsiteX32" fmla="*/ 811232 w 1230500"/>
              <a:gd name="connsiteY32" fmla="*/ 538163 h 823913"/>
              <a:gd name="connsiteX33" fmla="*/ 839807 w 1230500"/>
              <a:gd name="connsiteY33" fmla="*/ 557213 h 823913"/>
              <a:gd name="connsiteX34" fmla="*/ 854094 w 1230500"/>
              <a:gd name="connsiteY34" fmla="*/ 571500 h 823913"/>
              <a:gd name="connsiteX35" fmla="*/ 873144 w 1230500"/>
              <a:gd name="connsiteY35" fmla="*/ 581025 h 823913"/>
              <a:gd name="connsiteX36" fmla="*/ 892194 w 1230500"/>
              <a:gd name="connsiteY36" fmla="*/ 600075 h 823913"/>
              <a:gd name="connsiteX37" fmla="*/ 930294 w 1230500"/>
              <a:gd name="connsiteY37" fmla="*/ 628650 h 823913"/>
              <a:gd name="connsiteX38" fmla="*/ 944582 w 1230500"/>
              <a:gd name="connsiteY38" fmla="*/ 642938 h 823913"/>
              <a:gd name="connsiteX39" fmla="*/ 958869 w 1230500"/>
              <a:gd name="connsiteY39" fmla="*/ 652463 h 823913"/>
              <a:gd name="connsiteX40" fmla="*/ 977919 w 1230500"/>
              <a:gd name="connsiteY40" fmla="*/ 666750 h 823913"/>
              <a:gd name="connsiteX41" fmla="*/ 987444 w 1230500"/>
              <a:gd name="connsiteY41" fmla="*/ 681038 h 823913"/>
              <a:gd name="connsiteX42" fmla="*/ 1001732 w 1230500"/>
              <a:gd name="connsiteY42" fmla="*/ 690563 h 823913"/>
              <a:gd name="connsiteX43" fmla="*/ 1016019 w 1230500"/>
              <a:gd name="connsiteY43" fmla="*/ 704850 h 823913"/>
              <a:gd name="connsiteX44" fmla="*/ 1035069 w 1230500"/>
              <a:gd name="connsiteY44" fmla="*/ 719138 h 823913"/>
              <a:gd name="connsiteX45" fmla="*/ 1044594 w 1230500"/>
              <a:gd name="connsiteY45" fmla="*/ 733425 h 823913"/>
              <a:gd name="connsiteX46" fmla="*/ 1073169 w 1230500"/>
              <a:gd name="connsiteY46" fmla="*/ 752475 h 823913"/>
              <a:gd name="connsiteX47" fmla="*/ 1111269 w 1230500"/>
              <a:gd name="connsiteY47" fmla="*/ 781050 h 823913"/>
              <a:gd name="connsiteX48" fmla="*/ 1149369 w 1230500"/>
              <a:gd name="connsiteY48" fmla="*/ 809625 h 823913"/>
              <a:gd name="connsiteX49" fmla="*/ 1177944 w 1230500"/>
              <a:gd name="connsiteY49" fmla="*/ 823913 h 823913"/>
              <a:gd name="connsiteX50" fmla="*/ 1187469 w 1230500"/>
              <a:gd name="connsiteY50" fmla="*/ 552450 h 823913"/>
              <a:gd name="connsiteX51" fmla="*/ 1196994 w 1230500"/>
              <a:gd name="connsiteY51" fmla="*/ 509588 h 823913"/>
              <a:gd name="connsiteX52" fmla="*/ 1206519 w 1230500"/>
              <a:gd name="connsiteY52" fmla="*/ 457200 h 823913"/>
              <a:gd name="connsiteX53" fmla="*/ 1211282 w 1230500"/>
              <a:gd name="connsiteY53" fmla="*/ 433388 h 823913"/>
              <a:gd name="connsiteX54" fmla="*/ 1216044 w 1230500"/>
              <a:gd name="connsiteY54" fmla="*/ 414338 h 823913"/>
              <a:gd name="connsiteX55" fmla="*/ 1220807 w 1230500"/>
              <a:gd name="connsiteY55" fmla="*/ 376238 h 823913"/>
              <a:gd name="connsiteX56" fmla="*/ 1230332 w 1230500"/>
              <a:gd name="connsiteY56" fmla="*/ 323850 h 823913"/>
              <a:gd name="connsiteX57" fmla="*/ 1225569 w 1230500"/>
              <a:gd name="connsiteY57" fmla="*/ 252413 h 823913"/>
              <a:gd name="connsiteX58" fmla="*/ 1201757 w 1230500"/>
              <a:gd name="connsiteY58" fmla="*/ 247650 h 823913"/>
              <a:gd name="connsiteX59" fmla="*/ 1163657 w 1230500"/>
              <a:gd name="connsiteY59" fmla="*/ 238125 h 823913"/>
              <a:gd name="connsiteX60" fmla="*/ 1135082 w 1230500"/>
              <a:gd name="connsiteY60" fmla="*/ 228600 h 823913"/>
              <a:gd name="connsiteX61" fmla="*/ 1092219 w 1230500"/>
              <a:gd name="connsiteY61" fmla="*/ 219075 h 823913"/>
              <a:gd name="connsiteX62" fmla="*/ 1077932 w 1230500"/>
              <a:gd name="connsiteY62" fmla="*/ 214313 h 823913"/>
              <a:gd name="connsiteX63" fmla="*/ 1058882 w 1230500"/>
              <a:gd name="connsiteY63" fmla="*/ 204788 h 823913"/>
              <a:gd name="connsiteX64" fmla="*/ 1044594 w 1230500"/>
              <a:gd name="connsiteY64" fmla="*/ 200025 h 823913"/>
              <a:gd name="connsiteX65" fmla="*/ 1001732 w 1230500"/>
              <a:gd name="connsiteY65" fmla="*/ 176213 h 823913"/>
              <a:gd name="connsiteX66" fmla="*/ 968394 w 1230500"/>
              <a:gd name="connsiteY66" fmla="*/ 157163 h 823913"/>
              <a:gd name="connsiteX67" fmla="*/ 954107 w 1230500"/>
              <a:gd name="connsiteY67" fmla="*/ 147638 h 823913"/>
              <a:gd name="connsiteX68" fmla="*/ 939819 w 1230500"/>
              <a:gd name="connsiteY68" fmla="*/ 142875 h 823913"/>
              <a:gd name="connsiteX69" fmla="*/ 920769 w 1230500"/>
              <a:gd name="connsiteY69" fmla="*/ 133350 h 823913"/>
              <a:gd name="connsiteX70" fmla="*/ 906482 w 1230500"/>
              <a:gd name="connsiteY70" fmla="*/ 128588 h 823913"/>
              <a:gd name="connsiteX71" fmla="*/ 887432 w 1230500"/>
              <a:gd name="connsiteY71" fmla="*/ 119063 h 823913"/>
              <a:gd name="connsiteX72" fmla="*/ 873144 w 1230500"/>
              <a:gd name="connsiteY72" fmla="*/ 114300 h 823913"/>
              <a:gd name="connsiteX73" fmla="*/ 830282 w 1230500"/>
              <a:gd name="connsiteY73" fmla="*/ 90488 h 823913"/>
              <a:gd name="connsiteX74" fmla="*/ 801707 w 1230500"/>
              <a:gd name="connsiteY74" fmla="*/ 76200 h 823913"/>
              <a:gd name="connsiteX75" fmla="*/ 773132 w 1230500"/>
              <a:gd name="connsiteY75" fmla="*/ 61913 h 823913"/>
              <a:gd name="connsiteX76" fmla="*/ 725507 w 1230500"/>
              <a:gd name="connsiteY76" fmla="*/ 38100 h 823913"/>
              <a:gd name="connsiteX77" fmla="*/ 725507 w 1230500"/>
              <a:gd name="connsiteY77" fmla="*/ 38100 h 823913"/>
              <a:gd name="connsiteX78" fmla="*/ 696932 w 1230500"/>
              <a:gd name="connsiteY78" fmla="*/ 23813 h 823913"/>
              <a:gd name="connsiteX79" fmla="*/ 654069 w 1230500"/>
              <a:gd name="connsiteY79" fmla="*/ 0 h 823913"/>
              <a:gd name="connsiteX80" fmla="*/ 625494 w 1230500"/>
              <a:gd name="connsiteY80" fmla="*/ 14288 h 823913"/>
              <a:gd name="connsiteX81" fmla="*/ 596919 w 1230500"/>
              <a:gd name="connsiteY81" fmla="*/ 23813 h 823913"/>
              <a:gd name="connsiteX82" fmla="*/ 554057 w 1230500"/>
              <a:gd name="connsiteY82" fmla="*/ 38100 h 823913"/>
              <a:gd name="connsiteX83" fmla="*/ 482619 w 1230500"/>
              <a:gd name="connsiteY83" fmla="*/ 61913 h 823913"/>
              <a:gd name="connsiteX84" fmla="*/ 454044 w 1230500"/>
              <a:gd name="connsiteY84" fmla="*/ 71438 h 823913"/>
              <a:gd name="connsiteX85" fmla="*/ 406419 w 1230500"/>
              <a:gd name="connsiteY85" fmla="*/ 90488 h 823913"/>
              <a:gd name="connsiteX86" fmla="*/ 392132 w 1230500"/>
              <a:gd name="connsiteY86" fmla="*/ 95250 h 823913"/>
              <a:gd name="connsiteX87" fmla="*/ 377844 w 1230500"/>
              <a:gd name="connsiteY87" fmla="*/ 100013 h 823913"/>
              <a:gd name="connsiteX88" fmla="*/ 354032 w 1230500"/>
              <a:gd name="connsiteY88" fmla="*/ 104775 h 823913"/>
              <a:gd name="connsiteX89" fmla="*/ 306407 w 1230500"/>
              <a:gd name="connsiteY89" fmla="*/ 114300 h 823913"/>
              <a:gd name="connsiteX90" fmla="*/ 292119 w 1230500"/>
              <a:gd name="connsiteY90" fmla="*/ 119063 h 823913"/>
              <a:gd name="connsiteX91" fmla="*/ 263544 w 1230500"/>
              <a:gd name="connsiteY91" fmla="*/ 138113 h 823913"/>
              <a:gd name="connsiteX92" fmla="*/ 220682 w 1230500"/>
              <a:gd name="connsiteY92" fmla="*/ 152400 h 823913"/>
              <a:gd name="connsiteX93" fmla="*/ 192107 w 1230500"/>
              <a:gd name="connsiteY93" fmla="*/ 161925 h 823913"/>
              <a:gd name="connsiteX94" fmla="*/ 144482 w 1230500"/>
              <a:gd name="connsiteY94" fmla="*/ 176213 h 823913"/>
              <a:gd name="connsiteX95" fmla="*/ 130194 w 1230500"/>
              <a:gd name="connsiteY95" fmla="*/ 180975 h 823913"/>
              <a:gd name="connsiteX96" fmla="*/ 115907 w 1230500"/>
              <a:gd name="connsiteY96" fmla="*/ 190500 h 823913"/>
              <a:gd name="connsiteX97" fmla="*/ 101619 w 1230500"/>
              <a:gd name="connsiteY97" fmla="*/ 195263 h 823913"/>
              <a:gd name="connsiteX98" fmla="*/ 87332 w 1230500"/>
              <a:gd name="connsiteY98" fmla="*/ 209550 h 823913"/>
              <a:gd name="connsiteX99" fmla="*/ 82569 w 1230500"/>
              <a:gd name="connsiteY99" fmla="*/ 314325 h 823913"/>
              <a:gd name="connsiteX100" fmla="*/ 73044 w 1230500"/>
              <a:gd name="connsiteY100" fmla="*/ 342900 h 823913"/>
              <a:gd name="connsiteX101" fmla="*/ 68282 w 1230500"/>
              <a:gd name="connsiteY101" fmla="*/ 357188 h 823913"/>
              <a:gd name="connsiteX102" fmla="*/ 58757 w 1230500"/>
              <a:gd name="connsiteY102" fmla="*/ 433388 h 823913"/>
              <a:gd name="connsiteX103" fmla="*/ 53994 w 1230500"/>
              <a:gd name="connsiteY103" fmla="*/ 461963 h 823913"/>
              <a:gd name="connsiteX104" fmla="*/ 44469 w 1230500"/>
              <a:gd name="connsiteY104" fmla="*/ 476250 h 823913"/>
              <a:gd name="connsiteX105" fmla="*/ 39707 w 1230500"/>
              <a:gd name="connsiteY105" fmla="*/ 504825 h 823913"/>
              <a:gd name="connsiteX106" fmla="*/ 34944 w 1230500"/>
              <a:gd name="connsiteY106" fmla="*/ 519113 h 823913"/>
              <a:gd name="connsiteX107" fmla="*/ 30182 w 1230500"/>
              <a:gd name="connsiteY107" fmla="*/ 557213 h 823913"/>
              <a:gd name="connsiteX108" fmla="*/ 25419 w 1230500"/>
              <a:gd name="connsiteY108" fmla="*/ 576263 h 823913"/>
              <a:gd name="connsiteX109" fmla="*/ 15894 w 1230500"/>
              <a:gd name="connsiteY109" fmla="*/ 647700 h 823913"/>
              <a:gd name="connsiteX110" fmla="*/ 6369 w 1230500"/>
              <a:gd name="connsiteY110" fmla="*/ 681038 h 823913"/>
              <a:gd name="connsiteX111" fmla="*/ 1607 w 1230500"/>
              <a:gd name="connsiteY111" fmla="*/ 714375 h 823913"/>
              <a:gd name="connsiteX112" fmla="*/ 25419 w 1230500"/>
              <a:gd name="connsiteY112" fmla="*/ 704850 h 82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230500" h="823913">
                <a:moveTo>
                  <a:pt x="25419" y="704850"/>
                </a:moveTo>
                <a:cubicBezTo>
                  <a:pt x="38119" y="701675"/>
                  <a:pt x="63985" y="700509"/>
                  <a:pt x="77807" y="695325"/>
                </a:cubicBezTo>
                <a:cubicBezTo>
                  <a:pt x="84454" y="692832"/>
                  <a:pt x="90369" y="688683"/>
                  <a:pt x="96857" y="685800"/>
                </a:cubicBezTo>
                <a:cubicBezTo>
                  <a:pt x="104669" y="682328"/>
                  <a:pt x="112732" y="679450"/>
                  <a:pt x="120669" y="676275"/>
                </a:cubicBezTo>
                <a:cubicBezTo>
                  <a:pt x="125432" y="671513"/>
                  <a:pt x="129353" y="665724"/>
                  <a:pt x="134957" y="661988"/>
                </a:cubicBezTo>
                <a:cubicBezTo>
                  <a:pt x="139134" y="659203"/>
                  <a:pt x="144630" y="659203"/>
                  <a:pt x="149244" y="657225"/>
                </a:cubicBezTo>
                <a:cubicBezTo>
                  <a:pt x="155769" y="654428"/>
                  <a:pt x="162274" y="651463"/>
                  <a:pt x="168294" y="647700"/>
                </a:cubicBezTo>
                <a:cubicBezTo>
                  <a:pt x="175025" y="643493"/>
                  <a:pt x="180613" y="637620"/>
                  <a:pt x="187344" y="633413"/>
                </a:cubicBezTo>
                <a:cubicBezTo>
                  <a:pt x="193364" y="629650"/>
                  <a:pt x="200230" y="627410"/>
                  <a:pt x="206394" y="623888"/>
                </a:cubicBezTo>
                <a:cubicBezTo>
                  <a:pt x="211364" y="621048"/>
                  <a:pt x="215562" y="616923"/>
                  <a:pt x="220682" y="614363"/>
                </a:cubicBezTo>
                <a:cubicBezTo>
                  <a:pt x="225172" y="612118"/>
                  <a:pt x="230479" y="611845"/>
                  <a:pt x="234969" y="609600"/>
                </a:cubicBezTo>
                <a:cubicBezTo>
                  <a:pt x="240089" y="607040"/>
                  <a:pt x="244979" y="603878"/>
                  <a:pt x="249257" y="600075"/>
                </a:cubicBezTo>
                <a:cubicBezTo>
                  <a:pt x="259325" y="591126"/>
                  <a:pt x="265053" y="575759"/>
                  <a:pt x="277832" y="571500"/>
                </a:cubicBezTo>
                <a:lnTo>
                  <a:pt x="292119" y="566738"/>
                </a:lnTo>
                <a:cubicBezTo>
                  <a:pt x="301644" y="560388"/>
                  <a:pt x="312599" y="555783"/>
                  <a:pt x="320694" y="547688"/>
                </a:cubicBezTo>
                <a:cubicBezTo>
                  <a:pt x="338532" y="529850"/>
                  <a:pt x="328592" y="535530"/>
                  <a:pt x="349269" y="528638"/>
                </a:cubicBezTo>
                <a:cubicBezTo>
                  <a:pt x="419164" y="482041"/>
                  <a:pt x="345643" y="529349"/>
                  <a:pt x="396894" y="500063"/>
                </a:cubicBezTo>
                <a:cubicBezTo>
                  <a:pt x="420811" y="486396"/>
                  <a:pt x="401446" y="493350"/>
                  <a:pt x="430232" y="481013"/>
                </a:cubicBezTo>
                <a:cubicBezTo>
                  <a:pt x="434846" y="479035"/>
                  <a:pt x="439905" y="478228"/>
                  <a:pt x="444519" y="476250"/>
                </a:cubicBezTo>
                <a:cubicBezTo>
                  <a:pt x="479379" y="461309"/>
                  <a:pt x="447502" y="470741"/>
                  <a:pt x="482619" y="461963"/>
                </a:cubicBezTo>
                <a:cubicBezTo>
                  <a:pt x="488969" y="458788"/>
                  <a:pt x="495144" y="455235"/>
                  <a:pt x="501669" y="452438"/>
                </a:cubicBezTo>
                <a:cubicBezTo>
                  <a:pt x="506283" y="450460"/>
                  <a:pt x="511467" y="449920"/>
                  <a:pt x="515957" y="447675"/>
                </a:cubicBezTo>
                <a:cubicBezTo>
                  <a:pt x="552879" y="429214"/>
                  <a:pt x="508625" y="445355"/>
                  <a:pt x="544532" y="433388"/>
                </a:cubicBezTo>
                <a:cubicBezTo>
                  <a:pt x="554057" y="427038"/>
                  <a:pt x="562247" y="417959"/>
                  <a:pt x="573107" y="414338"/>
                </a:cubicBezTo>
                <a:cubicBezTo>
                  <a:pt x="577869" y="412750"/>
                  <a:pt x="582904" y="411820"/>
                  <a:pt x="587394" y="409575"/>
                </a:cubicBezTo>
                <a:cubicBezTo>
                  <a:pt x="592514" y="407015"/>
                  <a:pt x="596562" y="402610"/>
                  <a:pt x="601682" y="400050"/>
                </a:cubicBezTo>
                <a:cubicBezTo>
                  <a:pt x="608511" y="396635"/>
                  <a:pt x="628920" y="392050"/>
                  <a:pt x="635019" y="390525"/>
                </a:cubicBezTo>
                <a:cubicBezTo>
                  <a:pt x="638662" y="405097"/>
                  <a:pt x="638344" y="412900"/>
                  <a:pt x="649307" y="423863"/>
                </a:cubicBezTo>
                <a:cubicBezTo>
                  <a:pt x="654920" y="429476"/>
                  <a:pt x="662457" y="432840"/>
                  <a:pt x="668357" y="438150"/>
                </a:cubicBezTo>
                <a:cubicBezTo>
                  <a:pt x="706152" y="472165"/>
                  <a:pt x="682040" y="461760"/>
                  <a:pt x="711219" y="471488"/>
                </a:cubicBezTo>
                <a:cubicBezTo>
                  <a:pt x="723164" y="480446"/>
                  <a:pt x="747120" y="498963"/>
                  <a:pt x="758844" y="504825"/>
                </a:cubicBezTo>
                <a:cubicBezTo>
                  <a:pt x="777444" y="514125"/>
                  <a:pt x="776477" y="512657"/>
                  <a:pt x="792182" y="523875"/>
                </a:cubicBezTo>
                <a:cubicBezTo>
                  <a:pt x="798641" y="528489"/>
                  <a:pt x="804729" y="533611"/>
                  <a:pt x="811232" y="538163"/>
                </a:cubicBezTo>
                <a:cubicBezTo>
                  <a:pt x="820610" y="544728"/>
                  <a:pt x="831712" y="549118"/>
                  <a:pt x="839807" y="557213"/>
                </a:cubicBezTo>
                <a:cubicBezTo>
                  <a:pt x="844569" y="561975"/>
                  <a:pt x="848614" y="567585"/>
                  <a:pt x="854094" y="571500"/>
                </a:cubicBezTo>
                <a:cubicBezTo>
                  <a:pt x="859871" y="575626"/>
                  <a:pt x="867464" y="576765"/>
                  <a:pt x="873144" y="581025"/>
                </a:cubicBezTo>
                <a:cubicBezTo>
                  <a:pt x="880328" y="586413"/>
                  <a:pt x="885295" y="594326"/>
                  <a:pt x="892194" y="600075"/>
                </a:cubicBezTo>
                <a:cubicBezTo>
                  <a:pt x="904390" y="610238"/>
                  <a:pt x="919069" y="617425"/>
                  <a:pt x="930294" y="628650"/>
                </a:cubicBezTo>
                <a:cubicBezTo>
                  <a:pt x="935057" y="633413"/>
                  <a:pt x="939408" y="638626"/>
                  <a:pt x="944582" y="642938"/>
                </a:cubicBezTo>
                <a:cubicBezTo>
                  <a:pt x="948979" y="646602"/>
                  <a:pt x="954211" y="649136"/>
                  <a:pt x="958869" y="652463"/>
                </a:cubicBezTo>
                <a:cubicBezTo>
                  <a:pt x="965328" y="657077"/>
                  <a:pt x="971569" y="661988"/>
                  <a:pt x="977919" y="666750"/>
                </a:cubicBezTo>
                <a:cubicBezTo>
                  <a:pt x="981094" y="671513"/>
                  <a:pt x="983397" y="676991"/>
                  <a:pt x="987444" y="681038"/>
                </a:cubicBezTo>
                <a:cubicBezTo>
                  <a:pt x="991491" y="685085"/>
                  <a:pt x="997335" y="686899"/>
                  <a:pt x="1001732" y="690563"/>
                </a:cubicBezTo>
                <a:cubicBezTo>
                  <a:pt x="1006906" y="694875"/>
                  <a:pt x="1010905" y="700467"/>
                  <a:pt x="1016019" y="704850"/>
                </a:cubicBezTo>
                <a:cubicBezTo>
                  <a:pt x="1022046" y="710016"/>
                  <a:pt x="1029456" y="713525"/>
                  <a:pt x="1035069" y="719138"/>
                </a:cubicBezTo>
                <a:cubicBezTo>
                  <a:pt x="1039116" y="723185"/>
                  <a:pt x="1040286" y="729656"/>
                  <a:pt x="1044594" y="733425"/>
                </a:cubicBezTo>
                <a:cubicBezTo>
                  <a:pt x="1053209" y="740963"/>
                  <a:pt x="1064011" y="745606"/>
                  <a:pt x="1073169" y="752475"/>
                </a:cubicBezTo>
                <a:lnTo>
                  <a:pt x="1111269" y="781050"/>
                </a:lnTo>
                <a:cubicBezTo>
                  <a:pt x="1111271" y="781052"/>
                  <a:pt x="1149366" y="809624"/>
                  <a:pt x="1149369" y="809625"/>
                </a:cubicBezTo>
                <a:cubicBezTo>
                  <a:pt x="1169087" y="816198"/>
                  <a:pt x="1159480" y="811603"/>
                  <a:pt x="1177944" y="823913"/>
                </a:cubicBezTo>
                <a:cubicBezTo>
                  <a:pt x="1210085" y="727497"/>
                  <a:pt x="1178125" y="828112"/>
                  <a:pt x="1187469" y="552450"/>
                </a:cubicBezTo>
                <a:cubicBezTo>
                  <a:pt x="1187863" y="540841"/>
                  <a:pt x="1194840" y="521433"/>
                  <a:pt x="1196994" y="509588"/>
                </a:cubicBezTo>
                <a:cubicBezTo>
                  <a:pt x="1217622" y="396132"/>
                  <a:pt x="1190324" y="530078"/>
                  <a:pt x="1206519" y="457200"/>
                </a:cubicBezTo>
                <a:cubicBezTo>
                  <a:pt x="1208275" y="449298"/>
                  <a:pt x="1209526" y="441290"/>
                  <a:pt x="1211282" y="433388"/>
                </a:cubicBezTo>
                <a:cubicBezTo>
                  <a:pt x="1212702" y="426998"/>
                  <a:pt x="1214968" y="420794"/>
                  <a:pt x="1216044" y="414338"/>
                </a:cubicBezTo>
                <a:cubicBezTo>
                  <a:pt x="1218148" y="401713"/>
                  <a:pt x="1218997" y="388908"/>
                  <a:pt x="1220807" y="376238"/>
                </a:cubicBezTo>
                <a:cubicBezTo>
                  <a:pt x="1223856" y="354896"/>
                  <a:pt x="1226227" y="344375"/>
                  <a:pt x="1230332" y="323850"/>
                </a:cubicBezTo>
                <a:cubicBezTo>
                  <a:pt x="1228744" y="300038"/>
                  <a:pt x="1233949" y="274759"/>
                  <a:pt x="1225569" y="252413"/>
                </a:cubicBezTo>
                <a:cubicBezTo>
                  <a:pt x="1222727" y="244834"/>
                  <a:pt x="1209644" y="249470"/>
                  <a:pt x="1201757" y="247650"/>
                </a:cubicBezTo>
                <a:cubicBezTo>
                  <a:pt x="1189001" y="244706"/>
                  <a:pt x="1176076" y="242265"/>
                  <a:pt x="1163657" y="238125"/>
                </a:cubicBezTo>
                <a:cubicBezTo>
                  <a:pt x="1154132" y="234950"/>
                  <a:pt x="1144927" y="230569"/>
                  <a:pt x="1135082" y="228600"/>
                </a:cubicBezTo>
                <a:cubicBezTo>
                  <a:pt x="1118700" y="225324"/>
                  <a:pt x="1107923" y="223562"/>
                  <a:pt x="1092219" y="219075"/>
                </a:cubicBezTo>
                <a:cubicBezTo>
                  <a:pt x="1087392" y="217696"/>
                  <a:pt x="1082546" y="216290"/>
                  <a:pt x="1077932" y="214313"/>
                </a:cubicBezTo>
                <a:cubicBezTo>
                  <a:pt x="1071406" y="211516"/>
                  <a:pt x="1065407" y="207585"/>
                  <a:pt x="1058882" y="204788"/>
                </a:cubicBezTo>
                <a:cubicBezTo>
                  <a:pt x="1054268" y="202810"/>
                  <a:pt x="1048983" y="202463"/>
                  <a:pt x="1044594" y="200025"/>
                </a:cubicBezTo>
                <a:cubicBezTo>
                  <a:pt x="995469" y="172733"/>
                  <a:pt x="1034059" y="186988"/>
                  <a:pt x="1001732" y="176213"/>
                </a:cubicBezTo>
                <a:cubicBezTo>
                  <a:pt x="966915" y="153003"/>
                  <a:pt x="1010699" y="181338"/>
                  <a:pt x="968394" y="157163"/>
                </a:cubicBezTo>
                <a:cubicBezTo>
                  <a:pt x="963424" y="154323"/>
                  <a:pt x="959226" y="150198"/>
                  <a:pt x="954107" y="147638"/>
                </a:cubicBezTo>
                <a:cubicBezTo>
                  <a:pt x="949617" y="145393"/>
                  <a:pt x="944433" y="144853"/>
                  <a:pt x="939819" y="142875"/>
                </a:cubicBezTo>
                <a:cubicBezTo>
                  <a:pt x="933294" y="140078"/>
                  <a:pt x="927295" y="136147"/>
                  <a:pt x="920769" y="133350"/>
                </a:cubicBezTo>
                <a:cubicBezTo>
                  <a:pt x="916155" y="131373"/>
                  <a:pt x="911096" y="130565"/>
                  <a:pt x="906482" y="128588"/>
                </a:cubicBezTo>
                <a:cubicBezTo>
                  <a:pt x="899956" y="125791"/>
                  <a:pt x="893957" y="121860"/>
                  <a:pt x="887432" y="119063"/>
                </a:cubicBezTo>
                <a:cubicBezTo>
                  <a:pt x="882818" y="117085"/>
                  <a:pt x="877533" y="116738"/>
                  <a:pt x="873144" y="114300"/>
                </a:cubicBezTo>
                <a:cubicBezTo>
                  <a:pt x="824019" y="87008"/>
                  <a:pt x="862609" y="101263"/>
                  <a:pt x="830282" y="90488"/>
                </a:cubicBezTo>
                <a:cubicBezTo>
                  <a:pt x="789333" y="63190"/>
                  <a:pt x="841143" y="95919"/>
                  <a:pt x="801707" y="76200"/>
                </a:cubicBezTo>
                <a:cubicBezTo>
                  <a:pt x="764786" y="57739"/>
                  <a:pt x="809035" y="73880"/>
                  <a:pt x="773132" y="61913"/>
                </a:cubicBezTo>
                <a:cubicBezTo>
                  <a:pt x="746050" y="41601"/>
                  <a:pt x="761612" y="50135"/>
                  <a:pt x="725507" y="38100"/>
                </a:cubicBezTo>
                <a:lnTo>
                  <a:pt x="725507" y="38100"/>
                </a:lnTo>
                <a:cubicBezTo>
                  <a:pt x="707042" y="25791"/>
                  <a:pt x="716649" y="30385"/>
                  <a:pt x="696932" y="23813"/>
                </a:cubicBezTo>
                <a:cubicBezTo>
                  <a:pt x="664180" y="1978"/>
                  <a:pt x="679217" y="8383"/>
                  <a:pt x="654069" y="0"/>
                </a:cubicBezTo>
                <a:cubicBezTo>
                  <a:pt x="601951" y="17375"/>
                  <a:pt x="680903" y="-10338"/>
                  <a:pt x="625494" y="14288"/>
                </a:cubicBezTo>
                <a:cubicBezTo>
                  <a:pt x="616319" y="18366"/>
                  <a:pt x="606444" y="20638"/>
                  <a:pt x="596919" y="23813"/>
                </a:cubicBezTo>
                <a:lnTo>
                  <a:pt x="554057" y="38100"/>
                </a:lnTo>
                <a:lnTo>
                  <a:pt x="482619" y="61913"/>
                </a:lnTo>
                <a:lnTo>
                  <a:pt x="454044" y="71438"/>
                </a:lnTo>
                <a:cubicBezTo>
                  <a:pt x="426015" y="85453"/>
                  <a:pt x="441728" y="78719"/>
                  <a:pt x="406419" y="90488"/>
                </a:cubicBezTo>
                <a:lnTo>
                  <a:pt x="392132" y="95250"/>
                </a:lnTo>
                <a:cubicBezTo>
                  <a:pt x="387369" y="96838"/>
                  <a:pt x="382767" y="99029"/>
                  <a:pt x="377844" y="100013"/>
                </a:cubicBezTo>
                <a:lnTo>
                  <a:pt x="354032" y="104775"/>
                </a:lnTo>
                <a:cubicBezTo>
                  <a:pt x="328318" y="109450"/>
                  <a:pt x="328509" y="107985"/>
                  <a:pt x="306407" y="114300"/>
                </a:cubicBezTo>
                <a:cubicBezTo>
                  <a:pt x="301580" y="115679"/>
                  <a:pt x="296508" y="116625"/>
                  <a:pt x="292119" y="119063"/>
                </a:cubicBezTo>
                <a:cubicBezTo>
                  <a:pt x="282112" y="124622"/>
                  <a:pt x="274404" y="134493"/>
                  <a:pt x="263544" y="138113"/>
                </a:cubicBezTo>
                <a:lnTo>
                  <a:pt x="220682" y="152400"/>
                </a:lnTo>
                <a:cubicBezTo>
                  <a:pt x="220672" y="152403"/>
                  <a:pt x="192118" y="161922"/>
                  <a:pt x="192107" y="161925"/>
                </a:cubicBezTo>
                <a:cubicBezTo>
                  <a:pt x="163312" y="169124"/>
                  <a:pt x="179273" y="164617"/>
                  <a:pt x="144482" y="176213"/>
                </a:cubicBezTo>
                <a:lnTo>
                  <a:pt x="130194" y="180975"/>
                </a:lnTo>
                <a:cubicBezTo>
                  <a:pt x="125432" y="184150"/>
                  <a:pt x="121026" y="187940"/>
                  <a:pt x="115907" y="190500"/>
                </a:cubicBezTo>
                <a:cubicBezTo>
                  <a:pt x="111417" y="192745"/>
                  <a:pt x="105796" y="192478"/>
                  <a:pt x="101619" y="195263"/>
                </a:cubicBezTo>
                <a:cubicBezTo>
                  <a:pt x="96015" y="198999"/>
                  <a:pt x="92094" y="204788"/>
                  <a:pt x="87332" y="209550"/>
                </a:cubicBezTo>
                <a:cubicBezTo>
                  <a:pt x="85744" y="244475"/>
                  <a:pt x="86294" y="279563"/>
                  <a:pt x="82569" y="314325"/>
                </a:cubicBezTo>
                <a:cubicBezTo>
                  <a:pt x="81499" y="324308"/>
                  <a:pt x="76219" y="333375"/>
                  <a:pt x="73044" y="342900"/>
                </a:cubicBezTo>
                <a:lnTo>
                  <a:pt x="68282" y="357188"/>
                </a:lnTo>
                <a:cubicBezTo>
                  <a:pt x="61173" y="435381"/>
                  <a:pt x="67702" y="384189"/>
                  <a:pt x="58757" y="433388"/>
                </a:cubicBezTo>
                <a:cubicBezTo>
                  <a:pt x="57030" y="442889"/>
                  <a:pt x="57048" y="452802"/>
                  <a:pt x="53994" y="461963"/>
                </a:cubicBezTo>
                <a:cubicBezTo>
                  <a:pt x="52184" y="467393"/>
                  <a:pt x="47644" y="471488"/>
                  <a:pt x="44469" y="476250"/>
                </a:cubicBezTo>
                <a:cubicBezTo>
                  <a:pt x="42882" y="485775"/>
                  <a:pt x="41802" y="495399"/>
                  <a:pt x="39707" y="504825"/>
                </a:cubicBezTo>
                <a:cubicBezTo>
                  <a:pt x="38618" y="509726"/>
                  <a:pt x="35842" y="514174"/>
                  <a:pt x="34944" y="519113"/>
                </a:cubicBezTo>
                <a:cubicBezTo>
                  <a:pt x="32654" y="531705"/>
                  <a:pt x="32286" y="544588"/>
                  <a:pt x="30182" y="557213"/>
                </a:cubicBezTo>
                <a:cubicBezTo>
                  <a:pt x="29106" y="563669"/>
                  <a:pt x="26590" y="569823"/>
                  <a:pt x="25419" y="576263"/>
                </a:cubicBezTo>
                <a:cubicBezTo>
                  <a:pt x="16987" y="622641"/>
                  <a:pt x="24171" y="598039"/>
                  <a:pt x="15894" y="647700"/>
                </a:cubicBezTo>
                <a:cubicBezTo>
                  <a:pt x="13900" y="659666"/>
                  <a:pt x="10145" y="669710"/>
                  <a:pt x="6369" y="681038"/>
                </a:cubicBezTo>
                <a:cubicBezTo>
                  <a:pt x="4782" y="692150"/>
                  <a:pt x="-3413" y="704335"/>
                  <a:pt x="1607" y="714375"/>
                </a:cubicBezTo>
                <a:cubicBezTo>
                  <a:pt x="4534" y="720229"/>
                  <a:pt x="12719" y="708025"/>
                  <a:pt x="25419" y="70485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4" name="Freeform 83"/>
          <p:cNvSpPr/>
          <p:nvPr/>
        </p:nvSpPr>
        <p:spPr>
          <a:xfrm>
            <a:off x="5005362" y="3004803"/>
            <a:ext cx="342337" cy="674516"/>
          </a:xfrm>
          <a:custGeom>
            <a:avLst/>
            <a:gdLst>
              <a:gd name="connsiteX0" fmla="*/ 10390 w 453303"/>
              <a:gd name="connsiteY0" fmla="*/ 885825 h 893156"/>
              <a:gd name="connsiteX1" fmla="*/ 58015 w 453303"/>
              <a:gd name="connsiteY1" fmla="*/ 871537 h 893156"/>
              <a:gd name="connsiteX2" fmla="*/ 91353 w 453303"/>
              <a:gd name="connsiteY2" fmla="*/ 857250 h 893156"/>
              <a:gd name="connsiteX3" fmla="*/ 119928 w 453303"/>
              <a:gd name="connsiteY3" fmla="*/ 842962 h 893156"/>
              <a:gd name="connsiteX4" fmla="*/ 138978 w 453303"/>
              <a:gd name="connsiteY4" fmla="*/ 833437 h 893156"/>
              <a:gd name="connsiteX5" fmla="*/ 196128 w 453303"/>
              <a:gd name="connsiteY5" fmla="*/ 823912 h 893156"/>
              <a:gd name="connsiteX6" fmla="*/ 219940 w 453303"/>
              <a:gd name="connsiteY6" fmla="*/ 814387 h 893156"/>
              <a:gd name="connsiteX7" fmla="*/ 234228 w 453303"/>
              <a:gd name="connsiteY7" fmla="*/ 804862 h 893156"/>
              <a:gd name="connsiteX8" fmla="*/ 267565 w 453303"/>
              <a:gd name="connsiteY8" fmla="*/ 790575 h 893156"/>
              <a:gd name="connsiteX9" fmla="*/ 296140 w 453303"/>
              <a:gd name="connsiteY9" fmla="*/ 771525 h 893156"/>
              <a:gd name="connsiteX10" fmla="*/ 310428 w 453303"/>
              <a:gd name="connsiteY10" fmla="*/ 762000 h 893156"/>
              <a:gd name="connsiteX11" fmla="*/ 324715 w 453303"/>
              <a:gd name="connsiteY11" fmla="*/ 757237 h 893156"/>
              <a:gd name="connsiteX12" fmla="*/ 339003 w 453303"/>
              <a:gd name="connsiteY12" fmla="*/ 747712 h 893156"/>
              <a:gd name="connsiteX13" fmla="*/ 386628 w 453303"/>
              <a:gd name="connsiteY13" fmla="*/ 733425 h 893156"/>
              <a:gd name="connsiteX14" fmla="*/ 400915 w 453303"/>
              <a:gd name="connsiteY14" fmla="*/ 728662 h 893156"/>
              <a:gd name="connsiteX15" fmla="*/ 453303 w 453303"/>
              <a:gd name="connsiteY15" fmla="*/ 719137 h 893156"/>
              <a:gd name="connsiteX16" fmla="*/ 439015 w 453303"/>
              <a:gd name="connsiteY16" fmla="*/ 542925 h 893156"/>
              <a:gd name="connsiteX17" fmla="*/ 434253 w 453303"/>
              <a:gd name="connsiteY17" fmla="*/ 500062 h 893156"/>
              <a:gd name="connsiteX18" fmla="*/ 434253 w 453303"/>
              <a:gd name="connsiteY18" fmla="*/ 14287 h 893156"/>
              <a:gd name="connsiteX19" fmla="*/ 429490 w 453303"/>
              <a:gd name="connsiteY19" fmla="*/ 0 h 893156"/>
              <a:gd name="connsiteX20" fmla="*/ 400915 w 453303"/>
              <a:gd name="connsiteY20" fmla="*/ 23812 h 893156"/>
              <a:gd name="connsiteX21" fmla="*/ 353290 w 453303"/>
              <a:gd name="connsiteY21" fmla="*/ 47625 h 893156"/>
              <a:gd name="connsiteX22" fmla="*/ 300903 w 453303"/>
              <a:gd name="connsiteY22" fmla="*/ 66675 h 893156"/>
              <a:gd name="connsiteX23" fmla="*/ 300903 w 453303"/>
              <a:gd name="connsiteY23" fmla="*/ 66675 h 893156"/>
              <a:gd name="connsiteX24" fmla="*/ 281853 w 453303"/>
              <a:gd name="connsiteY24" fmla="*/ 76200 h 893156"/>
              <a:gd name="connsiteX25" fmla="*/ 229465 w 453303"/>
              <a:gd name="connsiteY25" fmla="*/ 85725 h 893156"/>
              <a:gd name="connsiteX26" fmla="*/ 186603 w 453303"/>
              <a:gd name="connsiteY26" fmla="*/ 114300 h 893156"/>
              <a:gd name="connsiteX27" fmla="*/ 172315 w 453303"/>
              <a:gd name="connsiteY27" fmla="*/ 123825 h 893156"/>
              <a:gd name="connsiteX28" fmla="*/ 138978 w 453303"/>
              <a:gd name="connsiteY28" fmla="*/ 157162 h 893156"/>
              <a:gd name="connsiteX29" fmla="*/ 110403 w 453303"/>
              <a:gd name="connsiteY29" fmla="*/ 180975 h 893156"/>
              <a:gd name="connsiteX30" fmla="*/ 96115 w 453303"/>
              <a:gd name="connsiteY30" fmla="*/ 190500 h 893156"/>
              <a:gd name="connsiteX31" fmla="*/ 67540 w 453303"/>
              <a:gd name="connsiteY31" fmla="*/ 214312 h 893156"/>
              <a:gd name="connsiteX32" fmla="*/ 58015 w 453303"/>
              <a:gd name="connsiteY32" fmla="*/ 333375 h 893156"/>
              <a:gd name="connsiteX33" fmla="*/ 53253 w 453303"/>
              <a:gd name="connsiteY33" fmla="*/ 357187 h 893156"/>
              <a:gd name="connsiteX34" fmla="*/ 48490 w 453303"/>
              <a:gd name="connsiteY34" fmla="*/ 390525 h 893156"/>
              <a:gd name="connsiteX35" fmla="*/ 43728 w 453303"/>
              <a:gd name="connsiteY35" fmla="*/ 457200 h 893156"/>
              <a:gd name="connsiteX36" fmla="*/ 38965 w 453303"/>
              <a:gd name="connsiteY36" fmla="*/ 476250 h 893156"/>
              <a:gd name="connsiteX37" fmla="*/ 34203 w 453303"/>
              <a:gd name="connsiteY37" fmla="*/ 657225 h 893156"/>
              <a:gd name="connsiteX38" fmla="*/ 29440 w 453303"/>
              <a:gd name="connsiteY38" fmla="*/ 671512 h 893156"/>
              <a:gd name="connsiteX39" fmla="*/ 19915 w 453303"/>
              <a:gd name="connsiteY39" fmla="*/ 709612 h 893156"/>
              <a:gd name="connsiteX40" fmla="*/ 5628 w 453303"/>
              <a:gd name="connsiteY40" fmla="*/ 757237 h 893156"/>
              <a:gd name="connsiteX41" fmla="*/ 10390 w 453303"/>
              <a:gd name="connsiteY41" fmla="*/ 885825 h 89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53303" h="893156">
                <a:moveTo>
                  <a:pt x="10390" y="885825"/>
                </a:moveTo>
                <a:cubicBezTo>
                  <a:pt x="19121" y="904875"/>
                  <a:pt x="37129" y="881980"/>
                  <a:pt x="58015" y="871537"/>
                </a:cubicBezTo>
                <a:cubicBezTo>
                  <a:pt x="90902" y="855093"/>
                  <a:pt x="51709" y="867160"/>
                  <a:pt x="91353" y="857250"/>
                </a:cubicBezTo>
                <a:cubicBezTo>
                  <a:pt x="118807" y="838946"/>
                  <a:pt x="92325" y="854792"/>
                  <a:pt x="119928" y="842962"/>
                </a:cubicBezTo>
                <a:cubicBezTo>
                  <a:pt x="126453" y="840165"/>
                  <a:pt x="132090" y="835159"/>
                  <a:pt x="138978" y="833437"/>
                </a:cubicBezTo>
                <a:cubicBezTo>
                  <a:pt x="157714" y="828753"/>
                  <a:pt x="196128" y="823912"/>
                  <a:pt x="196128" y="823912"/>
                </a:cubicBezTo>
                <a:cubicBezTo>
                  <a:pt x="204065" y="820737"/>
                  <a:pt x="212294" y="818210"/>
                  <a:pt x="219940" y="814387"/>
                </a:cubicBezTo>
                <a:cubicBezTo>
                  <a:pt x="225060" y="811827"/>
                  <a:pt x="229108" y="807422"/>
                  <a:pt x="234228" y="804862"/>
                </a:cubicBezTo>
                <a:cubicBezTo>
                  <a:pt x="273641" y="785156"/>
                  <a:pt x="218016" y="820304"/>
                  <a:pt x="267565" y="790575"/>
                </a:cubicBezTo>
                <a:cubicBezTo>
                  <a:pt x="277381" y="784685"/>
                  <a:pt x="286615" y="777875"/>
                  <a:pt x="296140" y="771525"/>
                </a:cubicBezTo>
                <a:cubicBezTo>
                  <a:pt x="300903" y="768350"/>
                  <a:pt x="304998" y="763810"/>
                  <a:pt x="310428" y="762000"/>
                </a:cubicBezTo>
                <a:cubicBezTo>
                  <a:pt x="315190" y="760412"/>
                  <a:pt x="320225" y="759482"/>
                  <a:pt x="324715" y="757237"/>
                </a:cubicBezTo>
                <a:cubicBezTo>
                  <a:pt x="329835" y="754677"/>
                  <a:pt x="333772" y="750037"/>
                  <a:pt x="339003" y="747712"/>
                </a:cubicBezTo>
                <a:cubicBezTo>
                  <a:pt x="359384" y="738654"/>
                  <a:pt x="367228" y="738968"/>
                  <a:pt x="386628" y="733425"/>
                </a:cubicBezTo>
                <a:cubicBezTo>
                  <a:pt x="391455" y="732046"/>
                  <a:pt x="396045" y="729880"/>
                  <a:pt x="400915" y="728662"/>
                </a:cubicBezTo>
                <a:cubicBezTo>
                  <a:pt x="414214" y="725337"/>
                  <a:pt x="440582" y="721257"/>
                  <a:pt x="453303" y="719137"/>
                </a:cubicBezTo>
                <a:cubicBezTo>
                  <a:pt x="447028" y="599930"/>
                  <a:pt x="451876" y="658678"/>
                  <a:pt x="439015" y="542925"/>
                </a:cubicBezTo>
                <a:lnTo>
                  <a:pt x="434253" y="500062"/>
                </a:lnTo>
                <a:cubicBezTo>
                  <a:pt x="422012" y="-99683"/>
                  <a:pt x="434253" y="649770"/>
                  <a:pt x="434253" y="14287"/>
                </a:cubicBezTo>
                <a:cubicBezTo>
                  <a:pt x="434253" y="9267"/>
                  <a:pt x="431078" y="4762"/>
                  <a:pt x="429490" y="0"/>
                </a:cubicBezTo>
                <a:cubicBezTo>
                  <a:pt x="377489" y="26001"/>
                  <a:pt x="436816" y="-7601"/>
                  <a:pt x="400915" y="23812"/>
                </a:cubicBezTo>
                <a:cubicBezTo>
                  <a:pt x="378234" y="43657"/>
                  <a:pt x="376962" y="41706"/>
                  <a:pt x="353290" y="47625"/>
                </a:cubicBezTo>
                <a:cubicBezTo>
                  <a:pt x="328111" y="64412"/>
                  <a:pt x="344556" y="55762"/>
                  <a:pt x="300903" y="66675"/>
                </a:cubicBezTo>
                <a:lnTo>
                  <a:pt x="300903" y="66675"/>
                </a:lnTo>
                <a:cubicBezTo>
                  <a:pt x="294553" y="69850"/>
                  <a:pt x="288501" y="73707"/>
                  <a:pt x="281853" y="76200"/>
                </a:cubicBezTo>
                <a:cubicBezTo>
                  <a:pt x="268038" y="81381"/>
                  <a:pt x="241627" y="83987"/>
                  <a:pt x="229465" y="85725"/>
                </a:cubicBezTo>
                <a:lnTo>
                  <a:pt x="186603" y="114300"/>
                </a:lnTo>
                <a:cubicBezTo>
                  <a:pt x="181840" y="117475"/>
                  <a:pt x="176362" y="119778"/>
                  <a:pt x="172315" y="123825"/>
                </a:cubicBezTo>
                <a:cubicBezTo>
                  <a:pt x="161203" y="134937"/>
                  <a:pt x="152054" y="148445"/>
                  <a:pt x="138978" y="157162"/>
                </a:cubicBezTo>
                <a:cubicBezTo>
                  <a:pt x="103503" y="180811"/>
                  <a:pt x="147073" y="150416"/>
                  <a:pt x="110403" y="180975"/>
                </a:cubicBezTo>
                <a:cubicBezTo>
                  <a:pt x="106006" y="184639"/>
                  <a:pt x="100512" y="186836"/>
                  <a:pt x="96115" y="190500"/>
                </a:cubicBezTo>
                <a:cubicBezTo>
                  <a:pt x="59445" y="221058"/>
                  <a:pt x="103015" y="190663"/>
                  <a:pt x="67540" y="214312"/>
                </a:cubicBezTo>
                <a:cubicBezTo>
                  <a:pt x="51144" y="263508"/>
                  <a:pt x="67045" y="211465"/>
                  <a:pt x="58015" y="333375"/>
                </a:cubicBezTo>
                <a:cubicBezTo>
                  <a:pt x="57417" y="341447"/>
                  <a:pt x="54584" y="349203"/>
                  <a:pt x="53253" y="357187"/>
                </a:cubicBezTo>
                <a:cubicBezTo>
                  <a:pt x="51408" y="368260"/>
                  <a:pt x="50078" y="379412"/>
                  <a:pt x="48490" y="390525"/>
                </a:cubicBezTo>
                <a:cubicBezTo>
                  <a:pt x="46903" y="412750"/>
                  <a:pt x="46189" y="435055"/>
                  <a:pt x="43728" y="457200"/>
                </a:cubicBezTo>
                <a:cubicBezTo>
                  <a:pt x="43005" y="463705"/>
                  <a:pt x="39276" y="469712"/>
                  <a:pt x="38965" y="476250"/>
                </a:cubicBezTo>
                <a:cubicBezTo>
                  <a:pt x="36095" y="536528"/>
                  <a:pt x="37143" y="596951"/>
                  <a:pt x="34203" y="657225"/>
                </a:cubicBezTo>
                <a:cubicBezTo>
                  <a:pt x="33958" y="662239"/>
                  <a:pt x="30761" y="666669"/>
                  <a:pt x="29440" y="671512"/>
                </a:cubicBezTo>
                <a:cubicBezTo>
                  <a:pt x="25995" y="684142"/>
                  <a:pt x="24055" y="697193"/>
                  <a:pt x="19915" y="709612"/>
                </a:cubicBezTo>
                <a:cubicBezTo>
                  <a:pt x="11997" y="733365"/>
                  <a:pt x="10428" y="735638"/>
                  <a:pt x="5628" y="757237"/>
                </a:cubicBezTo>
                <a:cubicBezTo>
                  <a:pt x="-5362" y="806693"/>
                  <a:pt x="1659" y="866775"/>
                  <a:pt x="10390" y="8858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6" name="Freeform 85"/>
          <p:cNvSpPr/>
          <p:nvPr/>
        </p:nvSpPr>
        <p:spPr>
          <a:xfrm>
            <a:off x="4434146" y="2832095"/>
            <a:ext cx="356685" cy="179902"/>
          </a:xfrm>
          <a:custGeom>
            <a:avLst/>
            <a:gdLst>
              <a:gd name="connsiteX0" fmla="*/ 142875 w 472302"/>
              <a:gd name="connsiteY0" fmla="*/ 19141 h 238216"/>
              <a:gd name="connsiteX1" fmla="*/ 119062 w 472302"/>
              <a:gd name="connsiteY1" fmla="*/ 42953 h 238216"/>
              <a:gd name="connsiteX2" fmla="*/ 109537 w 472302"/>
              <a:gd name="connsiteY2" fmla="*/ 57241 h 238216"/>
              <a:gd name="connsiteX3" fmla="*/ 95250 w 472302"/>
              <a:gd name="connsiteY3" fmla="*/ 66766 h 238216"/>
              <a:gd name="connsiteX4" fmla="*/ 66675 w 472302"/>
              <a:gd name="connsiteY4" fmla="*/ 95341 h 238216"/>
              <a:gd name="connsiteX5" fmla="*/ 23812 w 472302"/>
              <a:gd name="connsiteY5" fmla="*/ 109628 h 238216"/>
              <a:gd name="connsiteX6" fmla="*/ 9525 w 472302"/>
              <a:gd name="connsiteY6" fmla="*/ 114391 h 238216"/>
              <a:gd name="connsiteX7" fmla="*/ 0 w 472302"/>
              <a:gd name="connsiteY7" fmla="*/ 128678 h 238216"/>
              <a:gd name="connsiteX8" fmla="*/ 23812 w 472302"/>
              <a:gd name="connsiteY8" fmla="*/ 147728 h 238216"/>
              <a:gd name="connsiteX9" fmla="*/ 38100 w 472302"/>
              <a:gd name="connsiteY9" fmla="*/ 157253 h 238216"/>
              <a:gd name="connsiteX10" fmla="*/ 52387 w 472302"/>
              <a:gd name="connsiteY10" fmla="*/ 171541 h 238216"/>
              <a:gd name="connsiteX11" fmla="*/ 66675 w 472302"/>
              <a:gd name="connsiteY11" fmla="*/ 176303 h 238216"/>
              <a:gd name="connsiteX12" fmla="*/ 109537 w 472302"/>
              <a:gd name="connsiteY12" fmla="*/ 204878 h 238216"/>
              <a:gd name="connsiteX13" fmla="*/ 123825 w 472302"/>
              <a:gd name="connsiteY13" fmla="*/ 214403 h 238216"/>
              <a:gd name="connsiteX14" fmla="*/ 166687 w 472302"/>
              <a:gd name="connsiteY14" fmla="*/ 228691 h 238216"/>
              <a:gd name="connsiteX15" fmla="*/ 180975 w 472302"/>
              <a:gd name="connsiteY15" fmla="*/ 233453 h 238216"/>
              <a:gd name="connsiteX16" fmla="*/ 214312 w 472302"/>
              <a:gd name="connsiteY16" fmla="*/ 238216 h 238216"/>
              <a:gd name="connsiteX17" fmla="*/ 261937 w 472302"/>
              <a:gd name="connsiteY17" fmla="*/ 233453 h 238216"/>
              <a:gd name="connsiteX18" fmla="*/ 290512 w 472302"/>
              <a:gd name="connsiteY18" fmla="*/ 223928 h 238216"/>
              <a:gd name="connsiteX19" fmla="*/ 304800 w 472302"/>
              <a:gd name="connsiteY19" fmla="*/ 219166 h 238216"/>
              <a:gd name="connsiteX20" fmla="*/ 319087 w 472302"/>
              <a:gd name="connsiteY20" fmla="*/ 214403 h 238216"/>
              <a:gd name="connsiteX21" fmla="*/ 342900 w 472302"/>
              <a:gd name="connsiteY21" fmla="*/ 209641 h 238216"/>
              <a:gd name="connsiteX22" fmla="*/ 357187 w 472302"/>
              <a:gd name="connsiteY22" fmla="*/ 204878 h 238216"/>
              <a:gd name="connsiteX23" fmla="*/ 395287 w 472302"/>
              <a:gd name="connsiteY23" fmla="*/ 200116 h 238216"/>
              <a:gd name="connsiteX24" fmla="*/ 423862 w 472302"/>
              <a:gd name="connsiteY24" fmla="*/ 190591 h 238216"/>
              <a:gd name="connsiteX25" fmla="*/ 447675 w 472302"/>
              <a:gd name="connsiteY25" fmla="*/ 166778 h 238216"/>
              <a:gd name="connsiteX26" fmla="*/ 457200 w 472302"/>
              <a:gd name="connsiteY26" fmla="*/ 152491 h 238216"/>
              <a:gd name="connsiteX27" fmla="*/ 471487 w 472302"/>
              <a:gd name="connsiteY27" fmla="*/ 147728 h 238216"/>
              <a:gd name="connsiteX28" fmla="*/ 466725 w 472302"/>
              <a:gd name="connsiteY28" fmla="*/ 133441 h 238216"/>
              <a:gd name="connsiteX29" fmla="*/ 438150 w 472302"/>
              <a:gd name="connsiteY29" fmla="*/ 128678 h 238216"/>
              <a:gd name="connsiteX30" fmla="*/ 419100 w 472302"/>
              <a:gd name="connsiteY30" fmla="*/ 123916 h 238216"/>
              <a:gd name="connsiteX31" fmla="*/ 404812 w 472302"/>
              <a:gd name="connsiteY31" fmla="*/ 114391 h 238216"/>
              <a:gd name="connsiteX32" fmla="*/ 371475 w 472302"/>
              <a:gd name="connsiteY32" fmla="*/ 104866 h 238216"/>
              <a:gd name="connsiteX33" fmla="*/ 328612 w 472302"/>
              <a:gd name="connsiteY33" fmla="*/ 85816 h 238216"/>
              <a:gd name="connsiteX34" fmla="*/ 314325 w 472302"/>
              <a:gd name="connsiteY34" fmla="*/ 81053 h 238216"/>
              <a:gd name="connsiteX35" fmla="*/ 300037 w 472302"/>
              <a:gd name="connsiteY35" fmla="*/ 71528 h 238216"/>
              <a:gd name="connsiteX36" fmla="*/ 252412 w 472302"/>
              <a:gd name="connsiteY36" fmla="*/ 52478 h 238216"/>
              <a:gd name="connsiteX37" fmla="*/ 209550 w 472302"/>
              <a:gd name="connsiteY37" fmla="*/ 33428 h 238216"/>
              <a:gd name="connsiteX38" fmla="*/ 195262 w 472302"/>
              <a:gd name="connsiteY38" fmla="*/ 28666 h 238216"/>
              <a:gd name="connsiteX39" fmla="*/ 166687 w 472302"/>
              <a:gd name="connsiteY39" fmla="*/ 14378 h 238216"/>
              <a:gd name="connsiteX40" fmla="*/ 152400 w 472302"/>
              <a:gd name="connsiteY40" fmla="*/ 4853 h 238216"/>
              <a:gd name="connsiteX41" fmla="*/ 138112 w 472302"/>
              <a:gd name="connsiteY41" fmla="*/ 91 h 238216"/>
              <a:gd name="connsiteX42" fmla="*/ 142875 w 472302"/>
              <a:gd name="connsiteY42" fmla="*/ 19141 h 23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72302" h="238216">
                <a:moveTo>
                  <a:pt x="142875" y="19141"/>
                </a:moveTo>
                <a:cubicBezTo>
                  <a:pt x="139700" y="26285"/>
                  <a:pt x="126454" y="34505"/>
                  <a:pt x="119062" y="42953"/>
                </a:cubicBezTo>
                <a:cubicBezTo>
                  <a:pt x="115293" y="47261"/>
                  <a:pt x="113584" y="53193"/>
                  <a:pt x="109537" y="57241"/>
                </a:cubicBezTo>
                <a:cubicBezTo>
                  <a:pt x="105490" y="61288"/>
                  <a:pt x="99528" y="62963"/>
                  <a:pt x="95250" y="66766"/>
                </a:cubicBezTo>
                <a:cubicBezTo>
                  <a:pt x="85182" y="75715"/>
                  <a:pt x="79454" y="91081"/>
                  <a:pt x="66675" y="95341"/>
                </a:cubicBezTo>
                <a:lnTo>
                  <a:pt x="23812" y="109628"/>
                </a:lnTo>
                <a:lnTo>
                  <a:pt x="9525" y="114391"/>
                </a:lnTo>
                <a:cubicBezTo>
                  <a:pt x="6350" y="119153"/>
                  <a:pt x="0" y="122954"/>
                  <a:pt x="0" y="128678"/>
                </a:cubicBezTo>
                <a:cubicBezTo>
                  <a:pt x="0" y="143040"/>
                  <a:pt x="14890" y="144754"/>
                  <a:pt x="23812" y="147728"/>
                </a:cubicBezTo>
                <a:cubicBezTo>
                  <a:pt x="28575" y="150903"/>
                  <a:pt x="33703" y="153589"/>
                  <a:pt x="38100" y="157253"/>
                </a:cubicBezTo>
                <a:cubicBezTo>
                  <a:pt x="43274" y="161565"/>
                  <a:pt x="46783" y="167805"/>
                  <a:pt x="52387" y="171541"/>
                </a:cubicBezTo>
                <a:cubicBezTo>
                  <a:pt x="56564" y="174326"/>
                  <a:pt x="61912" y="174716"/>
                  <a:pt x="66675" y="176303"/>
                </a:cubicBezTo>
                <a:lnTo>
                  <a:pt x="109537" y="204878"/>
                </a:lnTo>
                <a:cubicBezTo>
                  <a:pt x="114300" y="208053"/>
                  <a:pt x="118395" y="212593"/>
                  <a:pt x="123825" y="214403"/>
                </a:cubicBezTo>
                <a:lnTo>
                  <a:pt x="166687" y="228691"/>
                </a:lnTo>
                <a:cubicBezTo>
                  <a:pt x="171450" y="230279"/>
                  <a:pt x="176005" y="232743"/>
                  <a:pt x="180975" y="233453"/>
                </a:cubicBezTo>
                <a:lnTo>
                  <a:pt x="214312" y="238216"/>
                </a:lnTo>
                <a:cubicBezTo>
                  <a:pt x="230187" y="236628"/>
                  <a:pt x="246256" y="236393"/>
                  <a:pt x="261937" y="233453"/>
                </a:cubicBezTo>
                <a:cubicBezTo>
                  <a:pt x="271805" y="231603"/>
                  <a:pt x="280987" y="227103"/>
                  <a:pt x="290512" y="223928"/>
                </a:cubicBezTo>
                <a:lnTo>
                  <a:pt x="304800" y="219166"/>
                </a:lnTo>
                <a:cubicBezTo>
                  <a:pt x="309562" y="217579"/>
                  <a:pt x="314164" y="215387"/>
                  <a:pt x="319087" y="214403"/>
                </a:cubicBezTo>
                <a:cubicBezTo>
                  <a:pt x="327025" y="212816"/>
                  <a:pt x="335047" y="211604"/>
                  <a:pt x="342900" y="209641"/>
                </a:cubicBezTo>
                <a:cubicBezTo>
                  <a:pt x="347770" y="208423"/>
                  <a:pt x="352248" y="205776"/>
                  <a:pt x="357187" y="204878"/>
                </a:cubicBezTo>
                <a:cubicBezTo>
                  <a:pt x="369779" y="202588"/>
                  <a:pt x="382587" y="201703"/>
                  <a:pt x="395287" y="200116"/>
                </a:cubicBezTo>
                <a:cubicBezTo>
                  <a:pt x="404812" y="196941"/>
                  <a:pt x="418293" y="198945"/>
                  <a:pt x="423862" y="190591"/>
                </a:cubicBezTo>
                <a:cubicBezTo>
                  <a:pt x="436562" y="171540"/>
                  <a:pt x="428624" y="179478"/>
                  <a:pt x="447675" y="166778"/>
                </a:cubicBezTo>
                <a:cubicBezTo>
                  <a:pt x="450850" y="162016"/>
                  <a:pt x="452731" y="156067"/>
                  <a:pt x="457200" y="152491"/>
                </a:cubicBezTo>
                <a:cubicBezTo>
                  <a:pt x="461120" y="149355"/>
                  <a:pt x="469242" y="152218"/>
                  <a:pt x="471487" y="147728"/>
                </a:cubicBezTo>
                <a:cubicBezTo>
                  <a:pt x="473732" y="143238"/>
                  <a:pt x="471083" y="135932"/>
                  <a:pt x="466725" y="133441"/>
                </a:cubicBezTo>
                <a:cubicBezTo>
                  <a:pt x="458341" y="128650"/>
                  <a:pt x="447619" y="130572"/>
                  <a:pt x="438150" y="128678"/>
                </a:cubicBezTo>
                <a:cubicBezTo>
                  <a:pt x="431732" y="127394"/>
                  <a:pt x="425450" y="125503"/>
                  <a:pt x="419100" y="123916"/>
                </a:cubicBezTo>
                <a:cubicBezTo>
                  <a:pt x="414337" y="120741"/>
                  <a:pt x="409932" y="116951"/>
                  <a:pt x="404812" y="114391"/>
                </a:cubicBezTo>
                <a:cubicBezTo>
                  <a:pt x="397975" y="110972"/>
                  <a:pt x="377585" y="106393"/>
                  <a:pt x="371475" y="104866"/>
                </a:cubicBezTo>
                <a:cubicBezTo>
                  <a:pt x="348832" y="89771"/>
                  <a:pt x="362619" y="97152"/>
                  <a:pt x="328612" y="85816"/>
                </a:cubicBezTo>
                <a:cubicBezTo>
                  <a:pt x="323850" y="84228"/>
                  <a:pt x="318502" y="83838"/>
                  <a:pt x="314325" y="81053"/>
                </a:cubicBezTo>
                <a:cubicBezTo>
                  <a:pt x="309562" y="77878"/>
                  <a:pt x="305268" y="73853"/>
                  <a:pt x="300037" y="71528"/>
                </a:cubicBezTo>
                <a:cubicBezTo>
                  <a:pt x="256133" y="52016"/>
                  <a:pt x="286519" y="71968"/>
                  <a:pt x="252412" y="52478"/>
                </a:cubicBezTo>
                <a:cubicBezTo>
                  <a:pt x="220716" y="34365"/>
                  <a:pt x="259440" y="50057"/>
                  <a:pt x="209550" y="33428"/>
                </a:cubicBezTo>
                <a:lnTo>
                  <a:pt x="195262" y="28666"/>
                </a:lnTo>
                <a:cubicBezTo>
                  <a:pt x="154319" y="1370"/>
                  <a:pt x="206121" y="34096"/>
                  <a:pt x="166687" y="14378"/>
                </a:cubicBezTo>
                <a:cubicBezTo>
                  <a:pt x="161568" y="11818"/>
                  <a:pt x="157519" y="7413"/>
                  <a:pt x="152400" y="4853"/>
                </a:cubicBezTo>
                <a:cubicBezTo>
                  <a:pt x="147910" y="2608"/>
                  <a:pt x="142773" y="1955"/>
                  <a:pt x="138112" y="91"/>
                </a:cubicBezTo>
                <a:cubicBezTo>
                  <a:pt x="134816" y="-1227"/>
                  <a:pt x="146050" y="11997"/>
                  <a:pt x="142875" y="1914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Freeform 88"/>
          <p:cNvSpPr/>
          <p:nvPr/>
        </p:nvSpPr>
        <p:spPr>
          <a:xfrm>
            <a:off x="4592144" y="2943660"/>
            <a:ext cx="712394" cy="251766"/>
          </a:xfrm>
          <a:custGeom>
            <a:avLst/>
            <a:gdLst>
              <a:gd name="connsiteX0" fmla="*/ 943312 w 943312"/>
              <a:gd name="connsiteY0" fmla="*/ 90488 h 333375"/>
              <a:gd name="connsiteX1" fmla="*/ 919499 w 943312"/>
              <a:gd name="connsiteY1" fmla="*/ 100013 h 333375"/>
              <a:gd name="connsiteX2" fmla="*/ 886162 w 943312"/>
              <a:gd name="connsiteY2" fmla="*/ 123825 h 333375"/>
              <a:gd name="connsiteX3" fmla="*/ 838537 w 943312"/>
              <a:gd name="connsiteY3" fmla="*/ 166688 h 333375"/>
              <a:gd name="connsiteX4" fmla="*/ 814724 w 943312"/>
              <a:gd name="connsiteY4" fmla="*/ 185738 h 333375"/>
              <a:gd name="connsiteX5" fmla="*/ 790912 w 943312"/>
              <a:gd name="connsiteY5" fmla="*/ 209550 h 333375"/>
              <a:gd name="connsiteX6" fmla="*/ 767099 w 943312"/>
              <a:gd name="connsiteY6" fmla="*/ 214313 h 333375"/>
              <a:gd name="connsiteX7" fmla="*/ 733762 w 943312"/>
              <a:gd name="connsiteY7" fmla="*/ 223838 h 333375"/>
              <a:gd name="connsiteX8" fmla="*/ 719474 w 943312"/>
              <a:gd name="connsiteY8" fmla="*/ 233363 h 333375"/>
              <a:gd name="connsiteX9" fmla="*/ 681374 w 943312"/>
              <a:gd name="connsiteY9" fmla="*/ 242888 h 333375"/>
              <a:gd name="connsiteX10" fmla="*/ 624224 w 943312"/>
              <a:gd name="connsiteY10" fmla="*/ 290513 h 333375"/>
              <a:gd name="connsiteX11" fmla="*/ 567074 w 943312"/>
              <a:gd name="connsiteY11" fmla="*/ 304800 h 333375"/>
              <a:gd name="connsiteX12" fmla="*/ 552787 w 943312"/>
              <a:gd name="connsiteY12" fmla="*/ 309563 h 333375"/>
              <a:gd name="connsiteX13" fmla="*/ 524212 w 943312"/>
              <a:gd name="connsiteY13" fmla="*/ 328613 h 333375"/>
              <a:gd name="connsiteX14" fmla="*/ 505162 w 943312"/>
              <a:gd name="connsiteY14" fmla="*/ 333375 h 333375"/>
              <a:gd name="connsiteX15" fmla="*/ 433724 w 943312"/>
              <a:gd name="connsiteY15" fmla="*/ 328613 h 333375"/>
              <a:gd name="connsiteX16" fmla="*/ 414674 w 943312"/>
              <a:gd name="connsiteY16" fmla="*/ 319088 h 333375"/>
              <a:gd name="connsiteX17" fmla="*/ 395624 w 943312"/>
              <a:gd name="connsiteY17" fmla="*/ 314325 h 333375"/>
              <a:gd name="connsiteX18" fmla="*/ 371812 w 943312"/>
              <a:gd name="connsiteY18" fmla="*/ 304800 h 333375"/>
              <a:gd name="connsiteX19" fmla="*/ 352762 w 943312"/>
              <a:gd name="connsiteY19" fmla="*/ 300038 h 333375"/>
              <a:gd name="connsiteX20" fmla="*/ 324187 w 943312"/>
              <a:gd name="connsiteY20" fmla="*/ 290513 h 333375"/>
              <a:gd name="connsiteX21" fmla="*/ 290849 w 943312"/>
              <a:gd name="connsiteY21" fmla="*/ 280988 h 333375"/>
              <a:gd name="connsiteX22" fmla="*/ 276562 w 943312"/>
              <a:gd name="connsiteY22" fmla="*/ 271463 h 333375"/>
              <a:gd name="connsiteX23" fmla="*/ 262274 w 943312"/>
              <a:gd name="connsiteY23" fmla="*/ 266700 h 333375"/>
              <a:gd name="connsiteX24" fmla="*/ 219412 w 943312"/>
              <a:gd name="connsiteY24" fmla="*/ 242888 h 333375"/>
              <a:gd name="connsiteX25" fmla="*/ 186074 w 943312"/>
              <a:gd name="connsiteY25" fmla="*/ 223838 h 333375"/>
              <a:gd name="connsiteX26" fmla="*/ 167024 w 943312"/>
              <a:gd name="connsiteY26" fmla="*/ 219075 h 333375"/>
              <a:gd name="connsiteX27" fmla="*/ 152737 w 943312"/>
              <a:gd name="connsiteY27" fmla="*/ 214313 h 333375"/>
              <a:gd name="connsiteX28" fmla="*/ 124162 w 943312"/>
              <a:gd name="connsiteY28" fmla="*/ 200025 h 333375"/>
              <a:gd name="connsiteX29" fmla="*/ 109874 w 943312"/>
              <a:gd name="connsiteY29" fmla="*/ 190500 h 333375"/>
              <a:gd name="connsiteX30" fmla="*/ 81299 w 943312"/>
              <a:gd name="connsiteY30" fmla="*/ 180975 h 333375"/>
              <a:gd name="connsiteX31" fmla="*/ 47962 w 943312"/>
              <a:gd name="connsiteY31" fmla="*/ 166688 h 333375"/>
              <a:gd name="connsiteX32" fmla="*/ 33674 w 943312"/>
              <a:gd name="connsiteY32" fmla="*/ 157163 h 333375"/>
              <a:gd name="connsiteX33" fmla="*/ 9862 w 943312"/>
              <a:gd name="connsiteY33" fmla="*/ 133350 h 333375"/>
              <a:gd name="connsiteX34" fmla="*/ 337 w 943312"/>
              <a:gd name="connsiteY34" fmla="*/ 119063 h 333375"/>
              <a:gd name="connsiteX35" fmla="*/ 19387 w 943312"/>
              <a:gd name="connsiteY35" fmla="*/ 109538 h 333375"/>
              <a:gd name="connsiteX36" fmla="*/ 81299 w 943312"/>
              <a:gd name="connsiteY36" fmla="*/ 100013 h 333375"/>
              <a:gd name="connsiteX37" fmla="*/ 124162 w 943312"/>
              <a:gd name="connsiteY37" fmla="*/ 85725 h 333375"/>
              <a:gd name="connsiteX38" fmla="*/ 138449 w 943312"/>
              <a:gd name="connsiteY38" fmla="*/ 80963 h 333375"/>
              <a:gd name="connsiteX39" fmla="*/ 152737 w 943312"/>
              <a:gd name="connsiteY39" fmla="*/ 71438 h 333375"/>
              <a:gd name="connsiteX40" fmla="*/ 181312 w 943312"/>
              <a:gd name="connsiteY40" fmla="*/ 61913 h 333375"/>
              <a:gd name="connsiteX41" fmla="*/ 195599 w 943312"/>
              <a:gd name="connsiteY41" fmla="*/ 52388 h 333375"/>
              <a:gd name="connsiteX42" fmla="*/ 209887 w 943312"/>
              <a:gd name="connsiteY42" fmla="*/ 47625 h 333375"/>
              <a:gd name="connsiteX43" fmla="*/ 238462 w 943312"/>
              <a:gd name="connsiteY43" fmla="*/ 28575 h 333375"/>
              <a:gd name="connsiteX44" fmla="*/ 252749 w 943312"/>
              <a:gd name="connsiteY44" fmla="*/ 19050 h 333375"/>
              <a:gd name="connsiteX45" fmla="*/ 295612 w 943312"/>
              <a:gd name="connsiteY45" fmla="*/ 0 h 333375"/>
              <a:gd name="connsiteX46" fmla="*/ 352762 w 943312"/>
              <a:gd name="connsiteY46" fmla="*/ 9525 h 333375"/>
              <a:gd name="connsiteX47" fmla="*/ 428962 w 943312"/>
              <a:gd name="connsiteY47" fmla="*/ 23813 h 333375"/>
              <a:gd name="connsiteX48" fmla="*/ 448012 w 943312"/>
              <a:gd name="connsiteY48" fmla="*/ 28575 h 333375"/>
              <a:gd name="connsiteX49" fmla="*/ 476587 w 943312"/>
              <a:gd name="connsiteY49" fmla="*/ 38100 h 333375"/>
              <a:gd name="connsiteX50" fmla="*/ 667087 w 943312"/>
              <a:gd name="connsiteY50" fmla="*/ 42863 h 333375"/>
              <a:gd name="connsiteX51" fmla="*/ 714712 w 943312"/>
              <a:gd name="connsiteY51" fmla="*/ 52388 h 333375"/>
              <a:gd name="connsiteX52" fmla="*/ 728999 w 943312"/>
              <a:gd name="connsiteY52" fmla="*/ 57150 h 333375"/>
              <a:gd name="connsiteX53" fmla="*/ 776624 w 943312"/>
              <a:gd name="connsiteY53" fmla="*/ 61913 h 333375"/>
              <a:gd name="connsiteX54" fmla="*/ 838537 w 943312"/>
              <a:gd name="connsiteY54" fmla="*/ 71438 h 333375"/>
              <a:gd name="connsiteX55" fmla="*/ 862349 w 943312"/>
              <a:gd name="connsiteY55" fmla="*/ 76200 h 333375"/>
              <a:gd name="connsiteX56" fmla="*/ 895687 w 943312"/>
              <a:gd name="connsiteY56" fmla="*/ 80963 h 333375"/>
              <a:gd name="connsiteX57" fmla="*/ 943312 w 943312"/>
              <a:gd name="connsiteY57" fmla="*/ 90488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943312" h="333375">
                <a:moveTo>
                  <a:pt x="943312" y="90488"/>
                </a:moveTo>
                <a:cubicBezTo>
                  <a:pt x="935374" y="93663"/>
                  <a:pt x="927146" y="96190"/>
                  <a:pt x="919499" y="100013"/>
                </a:cubicBezTo>
                <a:cubicBezTo>
                  <a:pt x="913747" y="102889"/>
                  <a:pt x="888796" y="121431"/>
                  <a:pt x="886162" y="123825"/>
                </a:cubicBezTo>
                <a:cubicBezTo>
                  <a:pt x="834754" y="170559"/>
                  <a:pt x="871007" y="145040"/>
                  <a:pt x="838537" y="166688"/>
                </a:cubicBezTo>
                <a:cubicBezTo>
                  <a:pt x="811241" y="207631"/>
                  <a:pt x="847587" y="159448"/>
                  <a:pt x="814724" y="185738"/>
                </a:cubicBezTo>
                <a:cubicBezTo>
                  <a:pt x="794180" y="202173"/>
                  <a:pt x="817805" y="199465"/>
                  <a:pt x="790912" y="209550"/>
                </a:cubicBezTo>
                <a:cubicBezTo>
                  <a:pt x="783333" y="212392"/>
                  <a:pt x="775001" y="212557"/>
                  <a:pt x="767099" y="214313"/>
                </a:cubicBezTo>
                <a:cubicBezTo>
                  <a:pt x="761599" y="215535"/>
                  <a:pt x="740131" y="220654"/>
                  <a:pt x="733762" y="223838"/>
                </a:cubicBezTo>
                <a:cubicBezTo>
                  <a:pt x="728642" y="226398"/>
                  <a:pt x="724853" y="231407"/>
                  <a:pt x="719474" y="233363"/>
                </a:cubicBezTo>
                <a:cubicBezTo>
                  <a:pt x="707171" y="237837"/>
                  <a:pt x="681374" y="242888"/>
                  <a:pt x="681374" y="242888"/>
                </a:cubicBezTo>
                <a:cubicBezTo>
                  <a:pt x="668111" y="256151"/>
                  <a:pt x="644116" y="283882"/>
                  <a:pt x="624224" y="290513"/>
                </a:cubicBezTo>
                <a:cubicBezTo>
                  <a:pt x="586488" y="303092"/>
                  <a:pt x="605553" y="298388"/>
                  <a:pt x="567074" y="304800"/>
                </a:cubicBezTo>
                <a:cubicBezTo>
                  <a:pt x="562312" y="306388"/>
                  <a:pt x="557175" y="307125"/>
                  <a:pt x="552787" y="309563"/>
                </a:cubicBezTo>
                <a:cubicBezTo>
                  <a:pt x="542780" y="315123"/>
                  <a:pt x="535318" y="325837"/>
                  <a:pt x="524212" y="328613"/>
                </a:cubicBezTo>
                <a:lnTo>
                  <a:pt x="505162" y="333375"/>
                </a:lnTo>
                <a:cubicBezTo>
                  <a:pt x="481349" y="331788"/>
                  <a:pt x="457297" y="332335"/>
                  <a:pt x="433724" y="328613"/>
                </a:cubicBezTo>
                <a:cubicBezTo>
                  <a:pt x="426711" y="327506"/>
                  <a:pt x="421321" y="321581"/>
                  <a:pt x="414674" y="319088"/>
                </a:cubicBezTo>
                <a:cubicBezTo>
                  <a:pt x="408545" y="316790"/>
                  <a:pt x="401834" y="316395"/>
                  <a:pt x="395624" y="314325"/>
                </a:cubicBezTo>
                <a:cubicBezTo>
                  <a:pt x="387514" y="311622"/>
                  <a:pt x="379922" y="307503"/>
                  <a:pt x="371812" y="304800"/>
                </a:cubicBezTo>
                <a:cubicBezTo>
                  <a:pt x="365602" y="302730"/>
                  <a:pt x="359031" y="301919"/>
                  <a:pt x="352762" y="300038"/>
                </a:cubicBezTo>
                <a:cubicBezTo>
                  <a:pt x="343145" y="297153"/>
                  <a:pt x="333927" y="292948"/>
                  <a:pt x="324187" y="290513"/>
                </a:cubicBezTo>
                <a:cubicBezTo>
                  <a:pt x="300267" y="284532"/>
                  <a:pt x="311347" y="287820"/>
                  <a:pt x="290849" y="280988"/>
                </a:cubicBezTo>
                <a:cubicBezTo>
                  <a:pt x="286087" y="277813"/>
                  <a:pt x="281681" y="274023"/>
                  <a:pt x="276562" y="271463"/>
                </a:cubicBezTo>
                <a:cubicBezTo>
                  <a:pt x="272072" y="269218"/>
                  <a:pt x="266663" y="269138"/>
                  <a:pt x="262274" y="266700"/>
                </a:cubicBezTo>
                <a:cubicBezTo>
                  <a:pt x="213149" y="239408"/>
                  <a:pt x="251739" y="253663"/>
                  <a:pt x="219412" y="242888"/>
                </a:cubicBezTo>
                <a:cubicBezTo>
                  <a:pt x="207568" y="234993"/>
                  <a:pt x="199885" y="229017"/>
                  <a:pt x="186074" y="223838"/>
                </a:cubicBezTo>
                <a:cubicBezTo>
                  <a:pt x="179945" y="221540"/>
                  <a:pt x="173318" y="220873"/>
                  <a:pt x="167024" y="219075"/>
                </a:cubicBezTo>
                <a:cubicBezTo>
                  <a:pt x="162197" y="217696"/>
                  <a:pt x="157499" y="215900"/>
                  <a:pt x="152737" y="214313"/>
                </a:cubicBezTo>
                <a:cubicBezTo>
                  <a:pt x="111788" y="187015"/>
                  <a:pt x="163598" y="219744"/>
                  <a:pt x="124162" y="200025"/>
                </a:cubicBezTo>
                <a:cubicBezTo>
                  <a:pt x="119042" y="197465"/>
                  <a:pt x="115105" y="192825"/>
                  <a:pt x="109874" y="190500"/>
                </a:cubicBezTo>
                <a:cubicBezTo>
                  <a:pt x="100699" y="186422"/>
                  <a:pt x="89653" y="186544"/>
                  <a:pt x="81299" y="180975"/>
                </a:cubicBezTo>
                <a:cubicBezTo>
                  <a:pt x="61566" y="167819"/>
                  <a:pt x="72565" y="172838"/>
                  <a:pt x="47962" y="166688"/>
                </a:cubicBezTo>
                <a:cubicBezTo>
                  <a:pt x="43199" y="163513"/>
                  <a:pt x="37721" y="161210"/>
                  <a:pt x="33674" y="157163"/>
                </a:cubicBezTo>
                <a:cubicBezTo>
                  <a:pt x="1921" y="125410"/>
                  <a:pt x="47964" y="158752"/>
                  <a:pt x="9862" y="133350"/>
                </a:cubicBezTo>
                <a:cubicBezTo>
                  <a:pt x="6687" y="128588"/>
                  <a:pt x="-1789" y="124377"/>
                  <a:pt x="337" y="119063"/>
                </a:cubicBezTo>
                <a:cubicBezTo>
                  <a:pt x="2974" y="112471"/>
                  <a:pt x="12740" y="112031"/>
                  <a:pt x="19387" y="109538"/>
                </a:cubicBezTo>
                <a:cubicBezTo>
                  <a:pt x="36756" y="103024"/>
                  <a:pt x="66251" y="101685"/>
                  <a:pt x="81299" y="100013"/>
                </a:cubicBezTo>
                <a:lnTo>
                  <a:pt x="124162" y="85725"/>
                </a:lnTo>
                <a:lnTo>
                  <a:pt x="138449" y="80963"/>
                </a:lnTo>
                <a:cubicBezTo>
                  <a:pt x="143212" y="77788"/>
                  <a:pt x="147506" y="73763"/>
                  <a:pt x="152737" y="71438"/>
                </a:cubicBezTo>
                <a:cubicBezTo>
                  <a:pt x="161912" y="67360"/>
                  <a:pt x="181312" y="61913"/>
                  <a:pt x="181312" y="61913"/>
                </a:cubicBezTo>
                <a:cubicBezTo>
                  <a:pt x="186074" y="58738"/>
                  <a:pt x="190480" y="54948"/>
                  <a:pt x="195599" y="52388"/>
                </a:cubicBezTo>
                <a:cubicBezTo>
                  <a:pt x="200089" y="50143"/>
                  <a:pt x="205498" y="50063"/>
                  <a:pt x="209887" y="47625"/>
                </a:cubicBezTo>
                <a:cubicBezTo>
                  <a:pt x="219894" y="42066"/>
                  <a:pt x="228937" y="34925"/>
                  <a:pt x="238462" y="28575"/>
                </a:cubicBezTo>
                <a:cubicBezTo>
                  <a:pt x="243224" y="25400"/>
                  <a:pt x="247319" y="20860"/>
                  <a:pt x="252749" y="19050"/>
                </a:cubicBezTo>
                <a:cubicBezTo>
                  <a:pt x="286754" y="7715"/>
                  <a:pt x="272970" y="15094"/>
                  <a:pt x="295612" y="0"/>
                </a:cubicBezTo>
                <a:cubicBezTo>
                  <a:pt x="423408" y="14201"/>
                  <a:pt x="296918" y="-2885"/>
                  <a:pt x="352762" y="9525"/>
                </a:cubicBezTo>
                <a:cubicBezTo>
                  <a:pt x="425120" y="25604"/>
                  <a:pt x="325237" y="-2115"/>
                  <a:pt x="428962" y="23813"/>
                </a:cubicBezTo>
                <a:cubicBezTo>
                  <a:pt x="435312" y="25400"/>
                  <a:pt x="441743" y="26694"/>
                  <a:pt x="448012" y="28575"/>
                </a:cubicBezTo>
                <a:cubicBezTo>
                  <a:pt x="457629" y="31460"/>
                  <a:pt x="466550" y="37849"/>
                  <a:pt x="476587" y="38100"/>
                </a:cubicBezTo>
                <a:lnTo>
                  <a:pt x="667087" y="42863"/>
                </a:lnTo>
                <a:cubicBezTo>
                  <a:pt x="689551" y="46607"/>
                  <a:pt x="694813" y="46702"/>
                  <a:pt x="714712" y="52388"/>
                </a:cubicBezTo>
                <a:cubicBezTo>
                  <a:pt x="719539" y="53767"/>
                  <a:pt x="724037" y="56387"/>
                  <a:pt x="728999" y="57150"/>
                </a:cubicBezTo>
                <a:cubicBezTo>
                  <a:pt x="744768" y="59576"/>
                  <a:pt x="760749" y="60325"/>
                  <a:pt x="776624" y="61913"/>
                </a:cubicBezTo>
                <a:cubicBezTo>
                  <a:pt x="816280" y="71826"/>
                  <a:pt x="774542" y="62296"/>
                  <a:pt x="838537" y="71438"/>
                </a:cubicBezTo>
                <a:cubicBezTo>
                  <a:pt x="846550" y="72583"/>
                  <a:pt x="854365" y="74869"/>
                  <a:pt x="862349" y="76200"/>
                </a:cubicBezTo>
                <a:cubicBezTo>
                  <a:pt x="873422" y="78045"/>
                  <a:pt x="884574" y="79375"/>
                  <a:pt x="895687" y="80963"/>
                </a:cubicBezTo>
                <a:lnTo>
                  <a:pt x="943312" y="9048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Freeform 89"/>
          <p:cNvSpPr/>
          <p:nvPr/>
        </p:nvSpPr>
        <p:spPr>
          <a:xfrm>
            <a:off x="4173873" y="2725462"/>
            <a:ext cx="374167" cy="206209"/>
          </a:xfrm>
          <a:custGeom>
            <a:avLst/>
            <a:gdLst>
              <a:gd name="connsiteX0" fmla="*/ 495451 w 495451"/>
              <a:gd name="connsiteY0" fmla="*/ 152400 h 273050"/>
              <a:gd name="connsiteX1" fmla="*/ 438301 w 495451"/>
              <a:gd name="connsiteY1" fmla="*/ 190500 h 273050"/>
              <a:gd name="connsiteX2" fmla="*/ 419251 w 495451"/>
              <a:gd name="connsiteY2" fmla="*/ 209550 h 273050"/>
              <a:gd name="connsiteX3" fmla="*/ 406551 w 495451"/>
              <a:gd name="connsiteY3" fmla="*/ 228600 h 273050"/>
              <a:gd name="connsiteX4" fmla="*/ 368451 w 495451"/>
              <a:gd name="connsiteY4" fmla="*/ 254000 h 273050"/>
              <a:gd name="connsiteX5" fmla="*/ 330351 w 495451"/>
              <a:gd name="connsiteY5" fmla="*/ 273050 h 273050"/>
              <a:gd name="connsiteX6" fmla="*/ 311301 w 495451"/>
              <a:gd name="connsiteY6" fmla="*/ 260350 h 273050"/>
              <a:gd name="connsiteX7" fmla="*/ 292251 w 495451"/>
              <a:gd name="connsiteY7" fmla="*/ 254000 h 273050"/>
              <a:gd name="connsiteX8" fmla="*/ 273201 w 495451"/>
              <a:gd name="connsiteY8" fmla="*/ 234950 h 273050"/>
              <a:gd name="connsiteX9" fmla="*/ 254151 w 495451"/>
              <a:gd name="connsiteY9" fmla="*/ 228600 h 273050"/>
              <a:gd name="connsiteX10" fmla="*/ 209701 w 495451"/>
              <a:gd name="connsiteY10" fmla="*/ 209550 h 273050"/>
              <a:gd name="connsiteX11" fmla="*/ 190651 w 495451"/>
              <a:gd name="connsiteY11" fmla="*/ 196850 h 273050"/>
              <a:gd name="connsiteX12" fmla="*/ 152551 w 495451"/>
              <a:gd name="connsiteY12" fmla="*/ 184150 h 273050"/>
              <a:gd name="connsiteX13" fmla="*/ 108101 w 495451"/>
              <a:gd name="connsiteY13" fmla="*/ 158750 h 273050"/>
              <a:gd name="connsiteX14" fmla="*/ 70001 w 495451"/>
              <a:gd name="connsiteY14" fmla="*/ 146050 h 273050"/>
              <a:gd name="connsiteX15" fmla="*/ 50951 w 495451"/>
              <a:gd name="connsiteY15" fmla="*/ 139700 h 273050"/>
              <a:gd name="connsiteX16" fmla="*/ 12851 w 495451"/>
              <a:gd name="connsiteY16" fmla="*/ 120650 h 273050"/>
              <a:gd name="connsiteX17" fmla="*/ 151 w 495451"/>
              <a:gd name="connsiteY17" fmla="*/ 101600 h 273050"/>
              <a:gd name="connsiteX18" fmla="*/ 38251 w 495451"/>
              <a:gd name="connsiteY18" fmla="*/ 82550 h 273050"/>
              <a:gd name="connsiteX19" fmla="*/ 50951 w 495451"/>
              <a:gd name="connsiteY19" fmla="*/ 63500 h 273050"/>
              <a:gd name="connsiteX20" fmla="*/ 70001 w 495451"/>
              <a:gd name="connsiteY20" fmla="*/ 57150 h 273050"/>
              <a:gd name="connsiteX21" fmla="*/ 89051 w 495451"/>
              <a:gd name="connsiteY21" fmla="*/ 44450 h 273050"/>
              <a:gd name="connsiteX22" fmla="*/ 108101 w 495451"/>
              <a:gd name="connsiteY22" fmla="*/ 38100 h 273050"/>
              <a:gd name="connsiteX23" fmla="*/ 127151 w 495451"/>
              <a:gd name="connsiteY23" fmla="*/ 25400 h 273050"/>
              <a:gd name="connsiteX24" fmla="*/ 146201 w 495451"/>
              <a:gd name="connsiteY24" fmla="*/ 19050 h 273050"/>
              <a:gd name="connsiteX25" fmla="*/ 184301 w 495451"/>
              <a:gd name="connsiteY25" fmla="*/ 0 h 273050"/>
              <a:gd name="connsiteX26" fmla="*/ 222401 w 495451"/>
              <a:gd name="connsiteY26" fmla="*/ 25400 h 273050"/>
              <a:gd name="connsiteX27" fmla="*/ 247801 w 495451"/>
              <a:gd name="connsiteY27" fmla="*/ 38100 h 273050"/>
              <a:gd name="connsiteX28" fmla="*/ 273201 w 495451"/>
              <a:gd name="connsiteY28" fmla="*/ 57150 h 273050"/>
              <a:gd name="connsiteX29" fmla="*/ 292251 w 495451"/>
              <a:gd name="connsiteY29" fmla="*/ 63500 h 273050"/>
              <a:gd name="connsiteX30" fmla="*/ 324001 w 495451"/>
              <a:gd name="connsiteY30" fmla="*/ 76200 h 273050"/>
              <a:gd name="connsiteX31" fmla="*/ 343051 w 495451"/>
              <a:gd name="connsiteY31" fmla="*/ 82550 h 273050"/>
              <a:gd name="connsiteX32" fmla="*/ 362101 w 495451"/>
              <a:gd name="connsiteY32" fmla="*/ 95250 h 273050"/>
              <a:gd name="connsiteX33" fmla="*/ 400201 w 495451"/>
              <a:gd name="connsiteY33" fmla="*/ 107950 h 273050"/>
              <a:gd name="connsiteX34" fmla="*/ 419251 w 495451"/>
              <a:gd name="connsiteY34" fmla="*/ 120650 h 273050"/>
              <a:gd name="connsiteX35" fmla="*/ 457351 w 495451"/>
              <a:gd name="connsiteY35" fmla="*/ 133350 h 273050"/>
              <a:gd name="connsiteX36" fmla="*/ 495451 w 495451"/>
              <a:gd name="connsiteY36" fmla="*/ 15240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95451" h="273050">
                <a:moveTo>
                  <a:pt x="495451" y="152400"/>
                </a:moveTo>
                <a:cubicBezTo>
                  <a:pt x="471766" y="166611"/>
                  <a:pt x="458877" y="172863"/>
                  <a:pt x="438301" y="190500"/>
                </a:cubicBezTo>
                <a:cubicBezTo>
                  <a:pt x="431483" y="196344"/>
                  <a:pt x="425000" y="202651"/>
                  <a:pt x="419251" y="209550"/>
                </a:cubicBezTo>
                <a:cubicBezTo>
                  <a:pt x="414365" y="215413"/>
                  <a:pt x="412294" y="223574"/>
                  <a:pt x="406551" y="228600"/>
                </a:cubicBezTo>
                <a:cubicBezTo>
                  <a:pt x="395064" y="238651"/>
                  <a:pt x="381151" y="245533"/>
                  <a:pt x="368451" y="254000"/>
                </a:cubicBezTo>
                <a:cubicBezTo>
                  <a:pt x="343832" y="270413"/>
                  <a:pt x="356641" y="264287"/>
                  <a:pt x="330351" y="273050"/>
                </a:cubicBezTo>
                <a:cubicBezTo>
                  <a:pt x="324001" y="268817"/>
                  <a:pt x="318127" y="263763"/>
                  <a:pt x="311301" y="260350"/>
                </a:cubicBezTo>
                <a:cubicBezTo>
                  <a:pt x="305314" y="257357"/>
                  <a:pt x="297820" y="257713"/>
                  <a:pt x="292251" y="254000"/>
                </a:cubicBezTo>
                <a:cubicBezTo>
                  <a:pt x="284779" y="249019"/>
                  <a:pt x="280673" y="239931"/>
                  <a:pt x="273201" y="234950"/>
                </a:cubicBezTo>
                <a:cubicBezTo>
                  <a:pt x="267632" y="231237"/>
                  <a:pt x="260138" y="231593"/>
                  <a:pt x="254151" y="228600"/>
                </a:cubicBezTo>
                <a:cubicBezTo>
                  <a:pt x="210298" y="206674"/>
                  <a:pt x="262564" y="222766"/>
                  <a:pt x="209701" y="209550"/>
                </a:cubicBezTo>
                <a:cubicBezTo>
                  <a:pt x="203351" y="205317"/>
                  <a:pt x="197625" y="199950"/>
                  <a:pt x="190651" y="196850"/>
                </a:cubicBezTo>
                <a:cubicBezTo>
                  <a:pt x="178418" y="191413"/>
                  <a:pt x="163690" y="191576"/>
                  <a:pt x="152551" y="184150"/>
                </a:cubicBezTo>
                <a:cubicBezTo>
                  <a:pt x="135368" y="172695"/>
                  <a:pt x="128242" y="166807"/>
                  <a:pt x="108101" y="158750"/>
                </a:cubicBezTo>
                <a:cubicBezTo>
                  <a:pt x="95672" y="153778"/>
                  <a:pt x="82701" y="150283"/>
                  <a:pt x="70001" y="146050"/>
                </a:cubicBezTo>
                <a:cubicBezTo>
                  <a:pt x="63651" y="143933"/>
                  <a:pt x="56520" y="143413"/>
                  <a:pt x="50951" y="139700"/>
                </a:cubicBezTo>
                <a:cubicBezTo>
                  <a:pt x="26332" y="123287"/>
                  <a:pt x="39141" y="129413"/>
                  <a:pt x="12851" y="120650"/>
                </a:cubicBezTo>
                <a:cubicBezTo>
                  <a:pt x="8618" y="114300"/>
                  <a:pt x="-1346" y="109084"/>
                  <a:pt x="151" y="101600"/>
                </a:cubicBezTo>
                <a:cubicBezTo>
                  <a:pt x="1910" y="92807"/>
                  <a:pt x="32011" y="84630"/>
                  <a:pt x="38251" y="82550"/>
                </a:cubicBezTo>
                <a:cubicBezTo>
                  <a:pt x="42484" y="76200"/>
                  <a:pt x="44992" y="68268"/>
                  <a:pt x="50951" y="63500"/>
                </a:cubicBezTo>
                <a:cubicBezTo>
                  <a:pt x="56178" y="59319"/>
                  <a:pt x="64014" y="60143"/>
                  <a:pt x="70001" y="57150"/>
                </a:cubicBezTo>
                <a:cubicBezTo>
                  <a:pt x="76827" y="53737"/>
                  <a:pt x="82225" y="47863"/>
                  <a:pt x="89051" y="44450"/>
                </a:cubicBezTo>
                <a:cubicBezTo>
                  <a:pt x="95038" y="41457"/>
                  <a:pt x="102114" y="41093"/>
                  <a:pt x="108101" y="38100"/>
                </a:cubicBezTo>
                <a:cubicBezTo>
                  <a:pt x="114927" y="34687"/>
                  <a:pt x="120325" y="28813"/>
                  <a:pt x="127151" y="25400"/>
                </a:cubicBezTo>
                <a:cubicBezTo>
                  <a:pt x="133138" y="22407"/>
                  <a:pt x="140214" y="22043"/>
                  <a:pt x="146201" y="19050"/>
                </a:cubicBezTo>
                <a:cubicBezTo>
                  <a:pt x="195440" y="-5569"/>
                  <a:pt x="136418" y="15961"/>
                  <a:pt x="184301" y="0"/>
                </a:cubicBezTo>
                <a:cubicBezTo>
                  <a:pt x="197001" y="8467"/>
                  <a:pt x="208749" y="18574"/>
                  <a:pt x="222401" y="25400"/>
                </a:cubicBezTo>
                <a:cubicBezTo>
                  <a:pt x="230868" y="29633"/>
                  <a:pt x="239774" y="33083"/>
                  <a:pt x="247801" y="38100"/>
                </a:cubicBezTo>
                <a:cubicBezTo>
                  <a:pt x="256776" y="43709"/>
                  <a:pt x="264012" y="51899"/>
                  <a:pt x="273201" y="57150"/>
                </a:cubicBezTo>
                <a:cubicBezTo>
                  <a:pt x="279013" y="60471"/>
                  <a:pt x="285984" y="61150"/>
                  <a:pt x="292251" y="63500"/>
                </a:cubicBezTo>
                <a:cubicBezTo>
                  <a:pt x="302924" y="67502"/>
                  <a:pt x="313328" y="72198"/>
                  <a:pt x="324001" y="76200"/>
                </a:cubicBezTo>
                <a:cubicBezTo>
                  <a:pt x="330268" y="78550"/>
                  <a:pt x="337064" y="79557"/>
                  <a:pt x="343051" y="82550"/>
                </a:cubicBezTo>
                <a:cubicBezTo>
                  <a:pt x="349877" y="85963"/>
                  <a:pt x="355127" y="92150"/>
                  <a:pt x="362101" y="95250"/>
                </a:cubicBezTo>
                <a:cubicBezTo>
                  <a:pt x="374334" y="100687"/>
                  <a:pt x="389062" y="100524"/>
                  <a:pt x="400201" y="107950"/>
                </a:cubicBezTo>
                <a:cubicBezTo>
                  <a:pt x="406551" y="112183"/>
                  <a:pt x="412277" y="117550"/>
                  <a:pt x="419251" y="120650"/>
                </a:cubicBezTo>
                <a:cubicBezTo>
                  <a:pt x="431484" y="126087"/>
                  <a:pt x="444651" y="129117"/>
                  <a:pt x="457351" y="133350"/>
                </a:cubicBezTo>
                <a:lnTo>
                  <a:pt x="495451" y="152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Freeform 90"/>
          <p:cNvSpPr/>
          <p:nvPr/>
        </p:nvSpPr>
        <p:spPr>
          <a:xfrm>
            <a:off x="4178605" y="2810192"/>
            <a:ext cx="259137" cy="231776"/>
          </a:xfrm>
          <a:custGeom>
            <a:avLst/>
            <a:gdLst>
              <a:gd name="connsiteX0" fmla="*/ 6585 w 343135"/>
              <a:gd name="connsiteY0" fmla="*/ 2105 h 306905"/>
              <a:gd name="connsiteX1" fmla="*/ 235 w 343135"/>
              <a:gd name="connsiteY1" fmla="*/ 78305 h 306905"/>
              <a:gd name="connsiteX2" fmla="*/ 12935 w 343135"/>
              <a:gd name="connsiteY2" fmla="*/ 306905 h 306905"/>
              <a:gd name="connsiteX3" fmla="*/ 51035 w 343135"/>
              <a:gd name="connsiteY3" fmla="*/ 294205 h 306905"/>
              <a:gd name="connsiteX4" fmla="*/ 70085 w 343135"/>
              <a:gd name="connsiteY4" fmla="*/ 281505 h 306905"/>
              <a:gd name="connsiteX5" fmla="*/ 89135 w 343135"/>
              <a:gd name="connsiteY5" fmla="*/ 275155 h 306905"/>
              <a:gd name="connsiteX6" fmla="*/ 108185 w 343135"/>
              <a:gd name="connsiteY6" fmla="*/ 262455 h 306905"/>
              <a:gd name="connsiteX7" fmla="*/ 152635 w 343135"/>
              <a:gd name="connsiteY7" fmla="*/ 249755 h 306905"/>
              <a:gd name="connsiteX8" fmla="*/ 190735 w 343135"/>
              <a:gd name="connsiteY8" fmla="*/ 237055 h 306905"/>
              <a:gd name="connsiteX9" fmla="*/ 228835 w 343135"/>
              <a:gd name="connsiteY9" fmla="*/ 224355 h 306905"/>
              <a:gd name="connsiteX10" fmla="*/ 266935 w 343135"/>
              <a:gd name="connsiteY10" fmla="*/ 211655 h 306905"/>
              <a:gd name="connsiteX11" fmla="*/ 285985 w 343135"/>
              <a:gd name="connsiteY11" fmla="*/ 205305 h 306905"/>
              <a:gd name="connsiteX12" fmla="*/ 324085 w 343135"/>
              <a:gd name="connsiteY12" fmla="*/ 179905 h 306905"/>
              <a:gd name="connsiteX13" fmla="*/ 343135 w 343135"/>
              <a:gd name="connsiteY13" fmla="*/ 167205 h 306905"/>
              <a:gd name="connsiteX14" fmla="*/ 285985 w 343135"/>
              <a:gd name="connsiteY14" fmla="*/ 141805 h 306905"/>
              <a:gd name="connsiteX15" fmla="*/ 266935 w 343135"/>
              <a:gd name="connsiteY15" fmla="*/ 135455 h 306905"/>
              <a:gd name="connsiteX16" fmla="*/ 247885 w 343135"/>
              <a:gd name="connsiteY16" fmla="*/ 122755 h 306905"/>
              <a:gd name="connsiteX17" fmla="*/ 222485 w 343135"/>
              <a:gd name="connsiteY17" fmla="*/ 116405 h 306905"/>
              <a:gd name="connsiteX18" fmla="*/ 184385 w 343135"/>
              <a:gd name="connsiteY18" fmla="*/ 103705 h 306905"/>
              <a:gd name="connsiteX19" fmla="*/ 165335 w 343135"/>
              <a:gd name="connsiteY19" fmla="*/ 97355 h 306905"/>
              <a:gd name="connsiteX20" fmla="*/ 127235 w 343135"/>
              <a:gd name="connsiteY20" fmla="*/ 71955 h 306905"/>
              <a:gd name="connsiteX21" fmla="*/ 108185 w 343135"/>
              <a:gd name="connsiteY21" fmla="*/ 52905 h 306905"/>
              <a:gd name="connsiteX22" fmla="*/ 89135 w 343135"/>
              <a:gd name="connsiteY22" fmla="*/ 46555 h 306905"/>
              <a:gd name="connsiteX23" fmla="*/ 70085 w 343135"/>
              <a:gd name="connsiteY23" fmla="*/ 33855 h 306905"/>
              <a:gd name="connsiteX24" fmla="*/ 51035 w 343135"/>
              <a:gd name="connsiteY24" fmla="*/ 27505 h 306905"/>
              <a:gd name="connsiteX25" fmla="*/ 6585 w 343135"/>
              <a:gd name="connsiteY25" fmla="*/ 2105 h 30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43135" h="306905">
                <a:moveTo>
                  <a:pt x="6585" y="2105"/>
                </a:moveTo>
                <a:cubicBezTo>
                  <a:pt x="-1882" y="10572"/>
                  <a:pt x="235" y="52817"/>
                  <a:pt x="235" y="78305"/>
                </a:cubicBezTo>
                <a:cubicBezTo>
                  <a:pt x="235" y="205374"/>
                  <a:pt x="2636" y="214210"/>
                  <a:pt x="12935" y="306905"/>
                </a:cubicBezTo>
                <a:cubicBezTo>
                  <a:pt x="25635" y="302672"/>
                  <a:pt x="39896" y="301631"/>
                  <a:pt x="51035" y="294205"/>
                </a:cubicBezTo>
                <a:cubicBezTo>
                  <a:pt x="57385" y="289972"/>
                  <a:pt x="63259" y="284918"/>
                  <a:pt x="70085" y="281505"/>
                </a:cubicBezTo>
                <a:cubicBezTo>
                  <a:pt x="76072" y="278512"/>
                  <a:pt x="83148" y="278148"/>
                  <a:pt x="89135" y="275155"/>
                </a:cubicBezTo>
                <a:cubicBezTo>
                  <a:pt x="95961" y="271742"/>
                  <a:pt x="101359" y="265868"/>
                  <a:pt x="108185" y="262455"/>
                </a:cubicBezTo>
                <a:cubicBezTo>
                  <a:pt x="118855" y="257120"/>
                  <a:pt x="142462" y="252807"/>
                  <a:pt x="152635" y="249755"/>
                </a:cubicBezTo>
                <a:cubicBezTo>
                  <a:pt x="165457" y="245908"/>
                  <a:pt x="178035" y="241288"/>
                  <a:pt x="190735" y="237055"/>
                </a:cubicBezTo>
                <a:lnTo>
                  <a:pt x="228835" y="224355"/>
                </a:lnTo>
                <a:lnTo>
                  <a:pt x="266935" y="211655"/>
                </a:lnTo>
                <a:cubicBezTo>
                  <a:pt x="273285" y="209538"/>
                  <a:pt x="280416" y="209018"/>
                  <a:pt x="285985" y="205305"/>
                </a:cubicBezTo>
                <a:lnTo>
                  <a:pt x="324085" y="179905"/>
                </a:lnTo>
                <a:lnTo>
                  <a:pt x="343135" y="167205"/>
                </a:lnTo>
                <a:cubicBezTo>
                  <a:pt x="312946" y="147079"/>
                  <a:pt x="331325" y="156918"/>
                  <a:pt x="285985" y="141805"/>
                </a:cubicBezTo>
                <a:cubicBezTo>
                  <a:pt x="279635" y="139688"/>
                  <a:pt x="272504" y="139168"/>
                  <a:pt x="266935" y="135455"/>
                </a:cubicBezTo>
                <a:cubicBezTo>
                  <a:pt x="260585" y="131222"/>
                  <a:pt x="254900" y="125761"/>
                  <a:pt x="247885" y="122755"/>
                </a:cubicBezTo>
                <a:cubicBezTo>
                  <a:pt x="239863" y="119317"/>
                  <a:pt x="230844" y="118913"/>
                  <a:pt x="222485" y="116405"/>
                </a:cubicBezTo>
                <a:cubicBezTo>
                  <a:pt x="209663" y="112558"/>
                  <a:pt x="197085" y="107938"/>
                  <a:pt x="184385" y="103705"/>
                </a:cubicBezTo>
                <a:cubicBezTo>
                  <a:pt x="178035" y="101588"/>
                  <a:pt x="170904" y="101068"/>
                  <a:pt x="165335" y="97355"/>
                </a:cubicBezTo>
                <a:cubicBezTo>
                  <a:pt x="152635" y="88888"/>
                  <a:pt x="138028" y="82748"/>
                  <a:pt x="127235" y="71955"/>
                </a:cubicBezTo>
                <a:cubicBezTo>
                  <a:pt x="120885" y="65605"/>
                  <a:pt x="115657" y="57886"/>
                  <a:pt x="108185" y="52905"/>
                </a:cubicBezTo>
                <a:cubicBezTo>
                  <a:pt x="102616" y="49192"/>
                  <a:pt x="95122" y="49548"/>
                  <a:pt x="89135" y="46555"/>
                </a:cubicBezTo>
                <a:cubicBezTo>
                  <a:pt x="82309" y="43142"/>
                  <a:pt x="76911" y="37268"/>
                  <a:pt x="70085" y="33855"/>
                </a:cubicBezTo>
                <a:cubicBezTo>
                  <a:pt x="64098" y="30862"/>
                  <a:pt x="57022" y="30498"/>
                  <a:pt x="51035" y="27505"/>
                </a:cubicBezTo>
                <a:cubicBezTo>
                  <a:pt x="20939" y="12457"/>
                  <a:pt x="15052" y="-6362"/>
                  <a:pt x="6585" y="210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Freeform 91"/>
          <p:cNvSpPr/>
          <p:nvPr/>
        </p:nvSpPr>
        <p:spPr>
          <a:xfrm>
            <a:off x="4398712" y="3526319"/>
            <a:ext cx="278897" cy="216038"/>
          </a:xfrm>
          <a:custGeom>
            <a:avLst/>
            <a:gdLst>
              <a:gd name="connsiteX0" fmla="*/ 165981 w 369300"/>
              <a:gd name="connsiteY0" fmla="*/ 234950 h 286066"/>
              <a:gd name="connsiteX1" fmla="*/ 64381 w 369300"/>
              <a:gd name="connsiteY1" fmla="*/ 228600 h 286066"/>
              <a:gd name="connsiteX2" fmla="*/ 45331 w 369300"/>
              <a:gd name="connsiteY2" fmla="*/ 215900 h 286066"/>
              <a:gd name="connsiteX3" fmla="*/ 51681 w 369300"/>
              <a:gd name="connsiteY3" fmla="*/ 165100 h 286066"/>
              <a:gd name="connsiteX4" fmla="*/ 64381 w 369300"/>
              <a:gd name="connsiteY4" fmla="*/ 146050 h 286066"/>
              <a:gd name="connsiteX5" fmla="*/ 881 w 369300"/>
              <a:gd name="connsiteY5" fmla="*/ 120650 h 286066"/>
              <a:gd name="connsiteX6" fmla="*/ 7231 w 369300"/>
              <a:gd name="connsiteY6" fmla="*/ 76200 h 286066"/>
              <a:gd name="connsiteX7" fmla="*/ 19931 w 369300"/>
              <a:gd name="connsiteY7" fmla="*/ 57150 h 286066"/>
              <a:gd name="connsiteX8" fmla="*/ 38981 w 369300"/>
              <a:gd name="connsiteY8" fmla="*/ 50800 h 286066"/>
              <a:gd name="connsiteX9" fmla="*/ 153281 w 369300"/>
              <a:gd name="connsiteY9" fmla="*/ 38100 h 286066"/>
              <a:gd name="connsiteX10" fmla="*/ 191381 w 369300"/>
              <a:gd name="connsiteY10" fmla="*/ 6350 h 286066"/>
              <a:gd name="connsiteX11" fmla="*/ 210431 w 369300"/>
              <a:gd name="connsiteY11" fmla="*/ 0 h 286066"/>
              <a:gd name="connsiteX12" fmla="*/ 286631 w 369300"/>
              <a:gd name="connsiteY12" fmla="*/ 19050 h 286066"/>
              <a:gd name="connsiteX13" fmla="*/ 312031 w 369300"/>
              <a:gd name="connsiteY13" fmla="*/ 50800 h 286066"/>
              <a:gd name="connsiteX14" fmla="*/ 343781 w 369300"/>
              <a:gd name="connsiteY14" fmla="*/ 57150 h 286066"/>
              <a:gd name="connsiteX15" fmla="*/ 362831 w 369300"/>
              <a:gd name="connsiteY15" fmla="*/ 63500 h 286066"/>
              <a:gd name="connsiteX16" fmla="*/ 356481 w 369300"/>
              <a:gd name="connsiteY16" fmla="*/ 101600 h 286066"/>
              <a:gd name="connsiteX17" fmla="*/ 318381 w 369300"/>
              <a:gd name="connsiteY17" fmla="*/ 114300 h 286066"/>
              <a:gd name="connsiteX18" fmla="*/ 337431 w 369300"/>
              <a:gd name="connsiteY18" fmla="*/ 152400 h 286066"/>
              <a:gd name="connsiteX19" fmla="*/ 343781 w 369300"/>
              <a:gd name="connsiteY19" fmla="*/ 171450 h 286066"/>
              <a:gd name="connsiteX20" fmla="*/ 267581 w 369300"/>
              <a:gd name="connsiteY20" fmla="*/ 209550 h 286066"/>
              <a:gd name="connsiteX21" fmla="*/ 286631 w 369300"/>
              <a:gd name="connsiteY21" fmla="*/ 222250 h 286066"/>
              <a:gd name="connsiteX22" fmla="*/ 324731 w 369300"/>
              <a:gd name="connsiteY22" fmla="*/ 260350 h 286066"/>
              <a:gd name="connsiteX23" fmla="*/ 235831 w 369300"/>
              <a:gd name="connsiteY23" fmla="*/ 273050 h 286066"/>
              <a:gd name="connsiteX24" fmla="*/ 197731 w 369300"/>
              <a:gd name="connsiteY24" fmla="*/ 260350 h 286066"/>
              <a:gd name="connsiteX25" fmla="*/ 185031 w 369300"/>
              <a:gd name="connsiteY25" fmla="*/ 241300 h 286066"/>
              <a:gd name="connsiteX26" fmla="*/ 146931 w 369300"/>
              <a:gd name="connsiteY26" fmla="*/ 247650 h 286066"/>
              <a:gd name="connsiteX27" fmla="*/ 165981 w 369300"/>
              <a:gd name="connsiteY27" fmla="*/ 234950 h 28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9300" h="286066">
                <a:moveTo>
                  <a:pt x="165981" y="234950"/>
                </a:moveTo>
                <a:cubicBezTo>
                  <a:pt x="152223" y="231775"/>
                  <a:pt x="97899" y="233892"/>
                  <a:pt x="64381" y="228600"/>
                </a:cubicBezTo>
                <a:cubicBezTo>
                  <a:pt x="56843" y="227410"/>
                  <a:pt x="46828" y="223384"/>
                  <a:pt x="45331" y="215900"/>
                </a:cubicBezTo>
                <a:cubicBezTo>
                  <a:pt x="41984" y="199166"/>
                  <a:pt x="47191" y="181564"/>
                  <a:pt x="51681" y="165100"/>
                </a:cubicBezTo>
                <a:cubicBezTo>
                  <a:pt x="53689" y="157737"/>
                  <a:pt x="60148" y="152400"/>
                  <a:pt x="64381" y="146050"/>
                </a:cubicBezTo>
                <a:cubicBezTo>
                  <a:pt x="51714" y="144240"/>
                  <a:pt x="6110" y="146797"/>
                  <a:pt x="881" y="120650"/>
                </a:cubicBezTo>
                <a:cubicBezTo>
                  <a:pt x="-2054" y="105974"/>
                  <a:pt x="2930" y="90536"/>
                  <a:pt x="7231" y="76200"/>
                </a:cubicBezTo>
                <a:cubicBezTo>
                  <a:pt x="9424" y="68890"/>
                  <a:pt x="13972" y="61918"/>
                  <a:pt x="19931" y="57150"/>
                </a:cubicBezTo>
                <a:cubicBezTo>
                  <a:pt x="25158" y="52969"/>
                  <a:pt x="32355" y="51747"/>
                  <a:pt x="38981" y="50800"/>
                </a:cubicBezTo>
                <a:cubicBezTo>
                  <a:pt x="76930" y="45379"/>
                  <a:pt x="115181" y="42333"/>
                  <a:pt x="153281" y="38100"/>
                </a:cubicBezTo>
                <a:cubicBezTo>
                  <a:pt x="167325" y="24056"/>
                  <a:pt x="173700" y="15191"/>
                  <a:pt x="191381" y="6350"/>
                </a:cubicBezTo>
                <a:cubicBezTo>
                  <a:pt x="197368" y="3357"/>
                  <a:pt x="204081" y="2117"/>
                  <a:pt x="210431" y="0"/>
                </a:cubicBezTo>
                <a:cubicBezTo>
                  <a:pt x="228734" y="2288"/>
                  <a:pt x="269204" y="1623"/>
                  <a:pt x="286631" y="19050"/>
                </a:cubicBezTo>
                <a:cubicBezTo>
                  <a:pt x="313361" y="45780"/>
                  <a:pt x="266927" y="33886"/>
                  <a:pt x="312031" y="50800"/>
                </a:cubicBezTo>
                <a:cubicBezTo>
                  <a:pt x="322137" y="54590"/>
                  <a:pt x="333310" y="54532"/>
                  <a:pt x="343781" y="57150"/>
                </a:cubicBezTo>
                <a:cubicBezTo>
                  <a:pt x="350275" y="58773"/>
                  <a:pt x="356481" y="61383"/>
                  <a:pt x="362831" y="63500"/>
                </a:cubicBezTo>
                <a:cubicBezTo>
                  <a:pt x="368120" y="79366"/>
                  <a:pt x="376856" y="88866"/>
                  <a:pt x="356481" y="101600"/>
                </a:cubicBezTo>
                <a:cubicBezTo>
                  <a:pt x="345129" y="108695"/>
                  <a:pt x="318381" y="114300"/>
                  <a:pt x="318381" y="114300"/>
                </a:cubicBezTo>
                <a:cubicBezTo>
                  <a:pt x="334342" y="162183"/>
                  <a:pt x="312812" y="103161"/>
                  <a:pt x="337431" y="152400"/>
                </a:cubicBezTo>
                <a:cubicBezTo>
                  <a:pt x="340424" y="158387"/>
                  <a:pt x="341664" y="165100"/>
                  <a:pt x="343781" y="171450"/>
                </a:cubicBezTo>
                <a:cubicBezTo>
                  <a:pt x="316819" y="238854"/>
                  <a:pt x="354295" y="172387"/>
                  <a:pt x="267581" y="209550"/>
                </a:cubicBezTo>
                <a:cubicBezTo>
                  <a:pt x="260566" y="212556"/>
                  <a:pt x="280421" y="217814"/>
                  <a:pt x="286631" y="222250"/>
                </a:cubicBezTo>
                <a:cubicBezTo>
                  <a:pt x="316704" y="243731"/>
                  <a:pt x="307193" y="234043"/>
                  <a:pt x="324731" y="260350"/>
                </a:cubicBezTo>
                <a:cubicBezTo>
                  <a:pt x="299147" y="298725"/>
                  <a:pt x="315446" y="286319"/>
                  <a:pt x="235831" y="273050"/>
                </a:cubicBezTo>
                <a:cubicBezTo>
                  <a:pt x="222626" y="270849"/>
                  <a:pt x="197731" y="260350"/>
                  <a:pt x="197731" y="260350"/>
                </a:cubicBezTo>
                <a:cubicBezTo>
                  <a:pt x="193498" y="254000"/>
                  <a:pt x="192435" y="243151"/>
                  <a:pt x="185031" y="241300"/>
                </a:cubicBezTo>
                <a:cubicBezTo>
                  <a:pt x="172540" y="238177"/>
                  <a:pt x="159727" y="246228"/>
                  <a:pt x="146931" y="247650"/>
                </a:cubicBezTo>
                <a:cubicBezTo>
                  <a:pt x="140620" y="248351"/>
                  <a:pt x="179739" y="238125"/>
                  <a:pt x="165981" y="23495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3" name="Freeform 92"/>
          <p:cNvSpPr/>
          <p:nvPr/>
        </p:nvSpPr>
        <p:spPr>
          <a:xfrm>
            <a:off x="4595995" y="3051560"/>
            <a:ext cx="17984" cy="285560"/>
          </a:xfrm>
          <a:custGeom>
            <a:avLst/>
            <a:gdLst>
              <a:gd name="connsiteX0" fmla="*/ 0 w 23813"/>
              <a:gd name="connsiteY0" fmla="*/ 0 h 378123"/>
              <a:gd name="connsiteX1" fmla="*/ 14288 w 23813"/>
              <a:gd name="connsiteY1" fmla="*/ 23813 h 378123"/>
              <a:gd name="connsiteX2" fmla="*/ 19050 w 23813"/>
              <a:gd name="connsiteY2" fmla="*/ 47625 h 378123"/>
              <a:gd name="connsiteX3" fmla="*/ 23813 w 23813"/>
              <a:gd name="connsiteY3" fmla="*/ 66675 h 378123"/>
              <a:gd name="connsiteX4" fmla="*/ 19050 w 23813"/>
              <a:gd name="connsiteY4" fmla="*/ 185738 h 378123"/>
              <a:gd name="connsiteX5" fmla="*/ 14288 w 23813"/>
              <a:gd name="connsiteY5" fmla="*/ 228600 h 378123"/>
              <a:gd name="connsiteX6" fmla="*/ 9525 w 23813"/>
              <a:gd name="connsiteY6" fmla="*/ 347663 h 378123"/>
              <a:gd name="connsiteX7" fmla="*/ 4763 w 23813"/>
              <a:gd name="connsiteY7" fmla="*/ 371475 h 37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13" h="378123">
                <a:moveTo>
                  <a:pt x="0" y="0"/>
                </a:moveTo>
                <a:cubicBezTo>
                  <a:pt x="4763" y="7938"/>
                  <a:pt x="10850" y="15218"/>
                  <a:pt x="14288" y="23813"/>
                </a:cubicBezTo>
                <a:cubicBezTo>
                  <a:pt x="17294" y="31329"/>
                  <a:pt x="17294" y="39723"/>
                  <a:pt x="19050" y="47625"/>
                </a:cubicBezTo>
                <a:cubicBezTo>
                  <a:pt x="20470" y="54015"/>
                  <a:pt x="22225" y="60325"/>
                  <a:pt x="23813" y="66675"/>
                </a:cubicBezTo>
                <a:cubicBezTo>
                  <a:pt x="22225" y="106363"/>
                  <a:pt x="21382" y="146087"/>
                  <a:pt x="19050" y="185738"/>
                </a:cubicBezTo>
                <a:cubicBezTo>
                  <a:pt x="18206" y="200088"/>
                  <a:pt x="15132" y="214250"/>
                  <a:pt x="14288" y="228600"/>
                </a:cubicBezTo>
                <a:cubicBezTo>
                  <a:pt x="11956" y="268251"/>
                  <a:pt x="12355" y="308045"/>
                  <a:pt x="9525" y="347663"/>
                </a:cubicBezTo>
                <a:cubicBezTo>
                  <a:pt x="3759" y="428386"/>
                  <a:pt x="4763" y="316815"/>
                  <a:pt x="4763" y="3714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93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Neural Radiance Field (NeRF) – view synthesis</a:t>
            </a:r>
            <a:endParaRPr lang="en-GB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About 20 training images – specular effects successfully modeled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516" y="1635447"/>
            <a:ext cx="3329843" cy="24973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655" y="1080629"/>
            <a:ext cx="3693134" cy="369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0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“off the shelf” </a:t>
            </a:r>
            <a:r>
              <a:rPr lang="en-US" dirty="0" err="1" smtClean="0"/>
              <a:t>NeRF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Designed for images with constant lighting </a:t>
            </a:r>
            <a:r>
              <a:rPr lang="en-US" dirty="0" smtClean="0"/>
              <a:t>conditions</a:t>
            </a: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Unfit for off-nadir satellite imagery 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Solar </a:t>
            </a:r>
            <a:r>
              <a:rPr lang="en-US" sz="1400" dirty="0" smtClean="0"/>
              <a:t>direction varies </a:t>
            </a:r>
            <a:r>
              <a:rPr lang="en-US" sz="1400" dirty="0" smtClean="0"/>
              <a:t>across data set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Other kinds of space-based imagery</a:t>
            </a:r>
          </a:p>
          <a:p>
            <a:pPr marL="1693350" lvl="2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Comets, </a:t>
            </a:r>
            <a:r>
              <a:rPr lang="en-US" sz="1400" dirty="0" smtClean="0"/>
              <a:t>moons, asteroids, other </a:t>
            </a:r>
            <a:r>
              <a:rPr lang="en-US" sz="1400" dirty="0" smtClean="0"/>
              <a:t>satellites, etc.</a:t>
            </a:r>
          </a:p>
          <a:p>
            <a:pPr marL="1693350" lvl="2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Direct application leads to inaccuracies in </a:t>
            </a:r>
            <a:r>
              <a:rPr lang="en-US" dirty="0" smtClean="0"/>
              <a:t>shaded areas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 smtClean="0"/>
              <a:t>Floating particles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 smtClean="0"/>
              <a:t>Lenticular painting effects</a:t>
            </a:r>
            <a:endParaRPr lang="en-US" sz="14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3989" y="3084685"/>
            <a:ext cx="3866631" cy="165883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515976" y="4530154"/>
            <a:ext cx="28771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/>
            <a:r>
              <a:rPr lang="en-US" sz="1200" dirty="0">
                <a:solidFill>
                  <a:schemeClr val="bg1"/>
                </a:solidFill>
              </a:rPr>
              <a:t>Art by Randy </a:t>
            </a:r>
            <a:r>
              <a:rPr lang="en-US" sz="1200" dirty="0" err="1">
                <a:solidFill>
                  <a:schemeClr val="bg1"/>
                </a:solidFill>
              </a:rPr>
              <a:t>Noborikawa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174" y="696432"/>
            <a:ext cx="2682250" cy="1840323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4800600" y="1585452"/>
            <a:ext cx="3108960" cy="190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92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research objectives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0" algn="ctr">
              <a:buNone/>
            </a:pPr>
            <a:r>
              <a:rPr lang="en-US" dirty="0" smtClean="0"/>
              <a:t>Propose </a:t>
            </a:r>
            <a:r>
              <a:rPr lang="en-US" dirty="0" smtClean="0"/>
              <a:t>and evaluate a </a:t>
            </a:r>
            <a:r>
              <a:rPr lang="en-US" b="1" dirty="0" smtClean="0"/>
              <a:t>shadow-aware</a:t>
            </a:r>
            <a:r>
              <a:rPr lang="en-US" dirty="0" smtClean="0"/>
              <a:t> </a:t>
            </a:r>
            <a:r>
              <a:rPr lang="en-US" dirty="0" err="1" smtClean="0"/>
              <a:t>NeRF</a:t>
            </a:r>
            <a:r>
              <a:rPr lang="en-US" dirty="0" smtClean="0"/>
              <a:t> </a:t>
            </a:r>
            <a:r>
              <a:rPr lang="en-US" dirty="0" smtClean="0"/>
              <a:t>model</a:t>
            </a:r>
          </a:p>
          <a:p>
            <a:endParaRPr lang="en-US" dirty="0" smtClean="0"/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/>
              <a:t>Proper modeling of shaded areas </a:t>
            </a:r>
            <a:r>
              <a:rPr lang="en-US" dirty="0" smtClean="0"/>
              <a:t>(limited depth </a:t>
            </a:r>
            <a:r>
              <a:rPr lang="en-US" dirty="0" smtClean="0"/>
              <a:t>inaccuracies)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/>
              <a:t>Detect shadows</a:t>
            </a:r>
            <a:endParaRPr lang="en-US" dirty="0" smtClean="0"/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/>
              <a:t>Synthesize </a:t>
            </a:r>
            <a:r>
              <a:rPr lang="en-US" dirty="0" smtClean="0"/>
              <a:t>accurate </a:t>
            </a:r>
            <a:r>
              <a:rPr lang="en-US" dirty="0" smtClean="0"/>
              <a:t>views at unseen solar </a:t>
            </a:r>
            <a:r>
              <a:rPr lang="en-US" dirty="0" smtClean="0"/>
              <a:t>angles (interpolation, extrapolation)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 smtClean="0"/>
              <a:t>Shadow removal</a:t>
            </a:r>
            <a:endParaRPr lang="en-US" dirty="0" smtClean="0"/>
          </a:p>
          <a:p>
            <a:pPr marL="342900" lvl="1" indent="0">
              <a:buNone/>
            </a:pP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1357725" y="3201642"/>
            <a:ext cx="2139650" cy="850616"/>
            <a:chOff x="4352480" y="5262010"/>
            <a:chExt cx="3710892" cy="1475262"/>
          </a:xfrm>
        </p:grpSpPr>
        <p:sp>
          <p:nvSpPr>
            <p:cNvPr id="7" name="Rectangle 6"/>
            <p:cNvSpPr/>
            <p:nvPr/>
          </p:nvSpPr>
          <p:spPr>
            <a:xfrm>
              <a:off x="5986133" y="5341332"/>
              <a:ext cx="247650" cy="1395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3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Rectangle 7"/>
                <p:cNvSpPr/>
                <p:nvPr/>
              </p:nvSpPr>
              <p:spPr>
                <a:xfrm>
                  <a:off x="5612062" y="5868218"/>
                  <a:ext cx="1003851" cy="45694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105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053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oMath>
                    </m:oMathPara>
                  </a14:m>
                  <a:endParaRPr lang="en-GB" sz="1053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12062" y="5868218"/>
                  <a:ext cx="1003851" cy="456948"/>
                </a:xfrm>
                <a:prstGeom prst="rect">
                  <a:avLst/>
                </a:prstGeom>
                <a:blipFill>
                  <a:blip r:embed="rId3"/>
                  <a:stretch>
                    <a:fillRect b="-69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/>
            <p:cNvCxnSpPr/>
            <p:nvPr/>
          </p:nvCxnSpPr>
          <p:spPr>
            <a:xfrm>
              <a:off x="4668278" y="5629556"/>
              <a:ext cx="745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flipV="1">
              <a:off x="4668278" y="6079887"/>
              <a:ext cx="7409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4668278" y="6502885"/>
              <a:ext cx="7409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354886" y="5444890"/>
              <a:ext cx="459282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/>
                <a:t>x</a:t>
              </a:r>
              <a:endParaRPr lang="en-GB" sz="1053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54886" y="5868218"/>
              <a:ext cx="459282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/>
                <a:t>y</a:t>
              </a:r>
              <a:endParaRPr lang="en-GB" sz="1053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352480" y="6286937"/>
              <a:ext cx="442601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/>
                <a:t>z</a:t>
              </a:r>
              <a:endParaRPr lang="en-GB" sz="1053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6768747" y="5444890"/>
              <a:ext cx="745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6768747" y="5827318"/>
              <a:ext cx="745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6770610" y="6163830"/>
              <a:ext cx="7435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6768746" y="6552606"/>
              <a:ext cx="7454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7555285" y="5262010"/>
              <a:ext cx="484306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 smtClean="0"/>
                <a:t>R</a:t>
              </a:r>
              <a:endParaRPr lang="en-GB" sz="1053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31566" y="5602883"/>
              <a:ext cx="500986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 smtClean="0"/>
                <a:t>G</a:t>
              </a:r>
              <a:endParaRPr lang="en-GB" sz="1053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31566" y="5972218"/>
              <a:ext cx="481524" cy="4411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3" dirty="0" smtClean="0"/>
                <a:t>B</a:t>
              </a:r>
              <a:endParaRPr lang="en-GB" sz="1053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36511" y="6270345"/>
              <a:ext cx="1126861" cy="4411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1053" dirty="0"/>
                <a:t>σ</a:t>
              </a:r>
              <a:endParaRPr lang="en-GB" sz="1053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668398" y="5341333"/>
              <a:ext cx="247650" cy="1395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3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310313" y="5341331"/>
              <a:ext cx="247650" cy="13959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53"/>
            </a:p>
          </p:txBody>
        </p:sp>
      </p:grpSp>
      <p:sp>
        <p:nvSpPr>
          <p:cNvPr id="44" name="Right Arrow 43"/>
          <p:cNvSpPr/>
          <p:nvPr/>
        </p:nvSpPr>
        <p:spPr>
          <a:xfrm>
            <a:off x="3736181" y="3551172"/>
            <a:ext cx="357188" cy="272916"/>
          </a:xfrm>
          <a:prstGeom prst="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sp>
        <p:nvSpPr>
          <p:cNvPr id="45" name="TextBox 44"/>
          <p:cNvSpPr txBox="1"/>
          <p:nvPr/>
        </p:nvSpPr>
        <p:spPr>
          <a:xfrm>
            <a:off x="1783423" y="4251202"/>
            <a:ext cx="1204176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/>
              <a:t>Standard </a:t>
            </a:r>
            <a:r>
              <a:rPr lang="en-US" sz="1053" dirty="0" err="1"/>
              <a:t>NeRF</a:t>
            </a:r>
            <a:endParaRPr lang="en-GB" sz="1053" dirty="0"/>
          </a:p>
        </p:txBody>
      </p:sp>
      <p:sp>
        <p:nvSpPr>
          <p:cNvPr id="46" name="TextBox 45"/>
          <p:cNvSpPr txBox="1"/>
          <p:nvPr/>
        </p:nvSpPr>
        <p:spPr>
          <a:xfrm>
            <a:off x="4739391" y="4595426"/>
            <a:ext cx="1736373" cy="254365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53" dirty="0"/>
              <a:t>Shadow </a:t>
            </a:r>
            <a:r>
              <a:rPr lang="en-US" sz="1053" dirty="0" err="1"/>
              <a:t>NeRF</a:t>
            </a:r>
            <a:r>
              <a:rPr lang="en-US" sz="1053" dirty="0"/>
              <a:t> </a:t>
            </a:r>
            <a:r>
              <a:rPr lang="en-US" sz="1053" dirty="0"/>
              <a:t>(</a:t>
            </a:r>
            <a:r>
              <a:rPr lang="en-US" sz="1053" dirty="0" err="1"/>
              <a:t>SNeRF</a:t>
            </a:r>
            <a:r>
              <a:rPr lang="en-US" sz="1053" dirty="0"/>
              <a:t>)</a:t>
            </a:r>
            <a:endParaRPr lang="en-GB" sz="1053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4539214" y="2924935"/>
            <a:ext cx="559076" cy="0"/>
          </a:xfrm>
          <a:prstGeom prst="straightConnector1">
            <a:avLst/>
          </a:prstGeom>
          <a:ln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4539214" y="3262683"/>
            <a:ext cx="555707" cy="0"/>
          </a:xfrm>
          <a:prstGeom prst="straightConnector1">
            <a:avLst/>
          </a:prstGeom>
          <a:ln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539214" y="3579932"/>
            <a:ext cx="555707" cy="0"/>
          </a:xfrm>
          <a:prstGeom prst="straightConnector1">
            <a:avLst/>
          </a:prstGeom>
          <a:ln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304169" y="2786436"/>
            <a:ext cx="264816" cy="2543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53" dirty="0"/>
              <a:t>x</a:t>
            </a:r>
            <a:endParaRPr lang="en-GB" sz="1053" dirty="0"/>
          </a:p>
        </p:txBody>
      </p:sp>
      <p:sp>
        <p:nvSpPr>
          <p:cNvPr id="54" name="TextBox 53"/>
          <p:cNvSpPr txBox="1"/>
          <p:nvPr/>
        </p:nvSpPr>
        <p:spPr>
          <a:xfrm>
            <a:off x="4304169" y="3103932"/>
            <a:ext cx="264816" cy="2543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53" dirty="0"/>
              <a:t>y</a:t>
            </a:r>
            <a:endParaRPr lang="en-GB" sz="1053" dirty="0"/>
          </a:p>
        </p:txBody>
      </p:sp>
      <p:sp>
        <p:nvSpPr>
          <p:cNvPr id="55" name="TextBox 54"/>
          <p:cNvSpPr txBox="1"/>
          <p:nvPr/>
        </p:nvSpPr>
        <p:spPr>
          <a:xfrm>
            <a:off x="4312568" y="3426014"/>
            <a:ext cx="255198" cy="2543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53" dirty="0"/>
              <a:t>z</a:t>
            </a:r>
            <a:endParaRPr lang="en-GB" sz="1053" dirty="0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6079653" y="2952376"/>
            <a:ext cx="559076" cy="0"/>
          </a:xfrm>
          <a:prstGeom prst="straightConnector1">
            <a:avLst/>
          </a:prstGeom>
          <a:ln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6079653" y="3239197"/>
            <a:ext cx="559076" cy="0"/>
          </a:xfrm>
          <a:prstGeom prst="straightConnector1">
            <a:avLst/>
          </a:prstGeom>
          <a:ln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6081050" y="3491581"/>
            <a:ext cx="557679" cy="0"/>
          </a:xfrm>
          <a:prstGeom prst="straightConnector1">
            <a:avLst/>
          </a:prstGeom>
          <a:ln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6071782" y="3792110"/>
            <a:ext cx="559076" cy="0"/>
          </a:xfrm>
          <a:prstGeom prst="straightConnector1">
            <a:avLst/>
          </a:prstGeom>
          <a:ln>
            <a:tailEnd type="triangle"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669556" y="2815216"/>
            <a:ext cx="279244" cy="2543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53" dirty="0" smtClean="0"/>
              <a:t>R</a:t>
            </a:r>
            <a:endParaRPr lang="en-GB" sz="1053" dirty="0"/>
          </a:p>
        </p:txBody>
      </p:sp>
      <p:sp>
        <p:nvSpPr>
          <p:cNvPr id="61" name="TextBox 60"/>
          <p:cNvSpPr txBox="1"/>
          <p:nvPr/>
        </p:nvSpPr>
        <p:spPr>
          <a:xfrm>
            <a:off x="6651767" y="3070872"/>
            <a:ext cx="288862" cy="2543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53" dirty="0" smtClean="0"/>
              <a:t>G</a:t>
            </a:r>
            <a:endParaRPr lang="en-GB" sz="1053" dirty="0"/>
          </a:p>
        </p:txBody>
      </p:sp>
      <p:sp>
        <p:nvSpPr>
          <p:cNvPr id="62" name="TextBox 61"/>
          <p:cNvSpPr txBox="1"/>
          <p:nvPr/>
        </p:nvSpPr>
        <p:spPr>
          <a:xfrm>
            <a:off x="6651767" y="3347871"/>
            <a:ext cx="277640" cy="2543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1053" dirty="0" smtClean="0"/>
              <a:t>B</a:t>
            </a:r>
            <a:endParaRPr lang="en-GB" sz="1053" dirty="0"/>
          </a:p>
        </p:txBody>
      </p:sp>
      <p:sp>
        <p:nvSpPr>
          <p:cNvPr id="63" name="TextBox 62"/>
          <p:cNvSpPr txBox="1"/>
          <p:nvPr/>
        </p:nvSpPr>
        <p:spPr>
          <a:xfrm>
            <a:off x="6298476" y="3653610"/>
            <a:ext cx="629981" cy="2543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none" rtlCol="0">
            <a:spAutoFit/>
          </a:bodyPr>
          <a:lstStyle/>
          <a:p>
            <a:pPr lvl="1"/>
            <a:r>
              <a:rPr lang="en-US" sz="1053" dirty="0"/>
              <a:t>σ</a:t>
            </a:r>
            <a:endParaRPr lang="en-GB" sz="1053" dirty="0"/>
          </a:p>
        </p:txBody>
      </p:sp>
      <p:sp>
        <p:nvSpPr>
          <p:cNvPr id="64" name="Rectangle 63"/>
          <p:cNvSpPr/>
          <p:nvPr/>
        </p:nvSpPr>
        <p:spPr>
          <a:xfrm>
            <a:off x="5254390" y="2874708"/>
            <a:ext cx="185738" cy="1368853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cxnSp>
        <p:nvCxnSpPr>
          <p:cNvPr id="66" name="Straight Arrow Connector 65"/>
          <p:cNvCxnSpPr/>
          <p:nvPr/>
        </p:nvCxnSpPr>
        <p:spPr>
          <a:xfrm flipV="1">
            <a:off x="4574428" y="3911113"/>
            <a:ext cx="52049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V="1">
            <a:off x="4591241" y="4158760"/>
            <a:ext cx="524465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Rectangle 67"/>
              <p:cNvSpPr/>
              <p:nvPr/>
            </p:nvSpPr>
            <p:spPr>
              <a:xfrm>
                <a:off x="4237941" y="3737197"/>
                <a:ext cx="355931" cy="254365"/>
              </a:xfrm>
              <a:prstGeom prst="rect">
                <a:avLst/>
              </a:prstGeo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053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053" dirty="0"/>
              </a:p>
            </p:txBody>
          </p:sp>
        </mc:Choice>
        <mc:Fallback>
          <p:sp>
            <p:nvSpPr>
              <p:cNvPr id="68" name="Rectangle 6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7941" y="3737197"/>
                <a:ext cx="355931" cy="2543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Rectangle 68"/>
              <p:cNvSpPr/>
              <p:nvPr/>
            </p:nvSpPr>
            <p:spPr>
              <a:xfrm>
                <a:off x="4230950" y="4020261"/>
                <a:ext cx="374654" cy="254365"/>
              </a:xfrm>
              <a:prstGeom prst="rect">
                <a:avLst/>
              </a:prstGeo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3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en-US" sz="1053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GB" sz="1053" dirty="0"/>
              </a:p>
            </p:txBody>
          </p:sp>
        </mc:Choice>
        <mc:Fallback>
          <p:sp>
            <p:nvSpPr>
              <p:cNvPr id="69" name="Rectangle 6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0950" y="4020261"/>
                <a:ext cx="374654" cy="2543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0" name="Straight Arrow Connector 69"/>
          <p:cNvCxnSpPr/>
          <p:nvPr/>
        </p:nvCxnSpPr>
        <p:spPr>
          <a:xfrm flipV="1">
            <a:off x="6112276" y="4112738"/>
            <a:ext cx="526452" cy="67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317407" y="3954169"/>
            <a:ext cx="604492" cy="254365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lvl="1"/>
            <a:r>
              <a:rPr lang="en-US" sz="1053" dirty="0"/>
              <a:t>s</a:t>
            </a:r>
            <a:endParaRPr lang="en-GB" sz="1053" dirty="0"/>
          </a:p>
        </p:txBody>
      </p:sp>
      <p:sp>
        <p:nvSpPr>
          <p:cNvPr id="48" name="Rectangle 47"/>
          <p:cNvSpPr/>
          <p:nvPr/>
        </p:nvSpPr>
        <p:spPr>
          <a:xfrm>
            <a:off x="5491637" y="2874706"/>
            <a:ext cx="185738" cy="136885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ctangle 48"/>
              <p:cNvSpPr/>
              <p:nvPr/>
            </p:nvSpPr>
            <p:spPr>
              <a:xfrm>
                <a:off x="5214814" y="3459140"/>
                <a:ext cx="752889" cy="263470"/>
              </a:xfrm>
              <a:prstGeom prst="rect">
                <a:avLst/>
              </a:prstGeom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5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5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GB" sz="1053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9" name="Rectangle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814" y="3459140"/>
                <a:ext cx="752889" cy="26347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/>
          <p:cNvSpPr/>
          <p:nvPr/>
        </p:nvSpPr>
        <p:spPr>
          <a:xfrm>
            <a:off x="5735827" y="2874707"/>
            <a:ext cx="185738" cy="136885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sp>
        <p:nvSpPr>
          <p:cNvPr id="25" name="Rectangle 24"/>
          <p:cNvSpPr/>
          <p:nvPr/>
        </p:nvSpPr>
        <p:spPr>
          <a:xfrm>
            <a:off x="1623928" y="708660"/>
            <a:ext cx="5889391" cy="42428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909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86" y="726955"/>
            <a:ext cx="8748000" cy="38232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 to photogrammetry for Earth Observation</a:t>
            </a:r>
          </a:p>
          <a:p>
            <a:pPr>
              <a:buFont typeface="+mj-lt"/>
              <a:buAutoNum type="arabicPeriod"/>
            </a:pPr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Basics of Neural Volume Rendering</a:t>
            </a:r>
          </a:p>
          <a:p>
            <a:pPr lvl="1"/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Shadow Neural Radiance Field </a:t>
            </a:r>
            <a:endParaRPr lang="en-US" sz="1400" dirty="0" smtClean="0"/>
          </a:p>
          <a:p>
            <a:pPr lvl="1">
              <a:buFont typeface="+mj-lt"/>
              <a:buAutoNum type="arabicPeriod"/>
            </a:pPr>
            <a:r>
              <a:rPr lang="en-US" sz="1400" dirty="0"/>
              <a:t> </a:t>
            </a:r>
            <a:r>
              <a:rPr lang="en-US" sz="1400" dirty="0" smtClean="0"/>
              <a:t>Directional/diffuse light source modeling</a:t>
            </a:r>
          </a:p>
          <a:p>
            <a:pPr lvl="1">
              <a:buFont typeface="+mj-lt"/>
              <a:buAutoNum type="arabicPeriod"/>
            </a:pPr>
            <a:r>
              <a:rPr lang="en-US" sz="1400" dirty="0"/>
              <a:t> </a:t>
            </a:r>
            <a:r>
              <a:rPr lang="en-US" sz="1400" dirty="0" smtClean="0"/>
              <a:t>Solar Correction rays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Preliminary results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 and further applications</a:t>
            </a:r>
            <a:endParaRPr lang="en-GB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097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Naïve shadow model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Make use of </a:t>
                </a:r>
                <a:r>
                  <a:rPr lang="en-US" b="1" dirty="0" smtClean="0"/>
                  <a:t>solar direction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b="1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 smtClean="0"/>
              </a:p>
              <a:p>
                <a:pPr marL="981450" lvl="1" indent="-171450">
                  <a:buFont typeface="Arial" panose="020B0604020202020204" pitchFamily="34" charset="0"/>
                  <a:buChar char="•"/>
                </a:pPr>
                <a:r>
                  <a:rPr lang="en-US" sz="1050" dirty="0" smtClean="0"/>
                  <a:t>Available as metadata for most EO imagery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As input to the representation network</a:t>
                </a:r>
              </a:p>
              <a:p>
                <a:pPr marL="981450" lvl="1" indent="-171450">
                  <a:buFont typeface="Arial" panose="020B0604020202020204" pitchFamily="34" charset="0"/>
                  <a:buChar char="•"/>
                </a:pPr>
                <a:r>
                  <a:rPr lang="en-US" sz="1050" dirty="0" smtClean="0"/>
                  <a:t>Similar to </a:t>
                </a:r>
                <a:r>
                  <a:rPr lang="en-US" sz="1050" dirty="0" err="1" smtClean="0"/>
                  <a:t>NeRF</a:t>
                </a:r>
                <a:r>
                  <a:rPr lang="en-US" sz="1050" dirty="0" smtClean="0"/>
                  <a:t> viewing direction for specular effects</a:t>
                </a:r>
                <a:endParaRPr lang="en-US" sz="1600" dirty="0"/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7"/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lvl="1" algn="just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8" name="Content Placeholder 7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4777740" y="1674680"/>
            <a:ext cx="4282440" cy="1590369"/>
            <a:chOff x="2176462" y="2379662"/>
            <a:chExt cx="7675766" cy="375803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76462" y="2379662"/>
              <a:ext cx="7675766" cy="3397250"/>
            </a:xfrm>
            <a:prstGeom prst="rect">
              <a:avLst/>
            </a:prstGeom>
          </p:spPr>
        </p:pic>
        <p:cxnSp>
          <p:nvCxnSpPr>
            <p:cNvPr id="6" name="Straight Arrow Connector 5"/>
            <p:cNvCxnSpPr/>
            <p:nvPr/>
          </p:nvCxnSpPr>
          <p:spPr>
            <a:xfrm flipV="1">
              <a:off x="7486650" y="5357813"/>
              <a:ext cx="438150" cy="2365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6645071" y="5592245"/>
              <a:ext cx="1845165" cy="5454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dirty="0" smtClean="0">
                  <a:solidFill>
                    <a:schemeClr val="accent1"/>
                  </a:solidFill>
                </a:rPr>
                <a:t>Solar direction</a:t>
              </a:r>
              <a:endParaRPr lang="en-GB" sz="9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-220980" y="2874169"/>
            <a:ext cx="4878703" cy="77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GB" sz="120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1pPr>
            <a:lvl2pPr marL="8100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20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2pPr>
            <a:lvl3pPr marL="14076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20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3pPr>
            <a:lvl4pPr marL="20052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20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4pPr>
            <a:lvl5pPr marL="26028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20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5pPr>
            <a:lvl6pPr marL="34798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800">
                <a:solidFill>
                  <a:schemeClr val="bg2"/>
                </a:solidFill>
                <a:latin typeface="+mn-lt"/>
              </a:defRPr>
            </a:lvl6pPr>
            <a:lvl7pPr marL="39370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800">
                <a:solidFill>
                  <a:schemeClr val="bg2"/>
                </a:solidFill>
                <a:latin typeface="+mn-lt"/>
              </a:defRPr>
            </a:lvl7pPr>
            <a:lvl8pPr marL="43942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800">
                <a:solidFill>
                  <a:schemeClr val="bg2"/>
                </a:solidFill>
                <a:latin typeface="+mn-lt"/>
              </a:defRPr>
            </a:lvl8pPr>
            <a:lvl9pPr marL="48514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800">
                <a:solidFill>
                  <a:schemeClr val="bg2"/>
                </a:solidFill>
                <a:latin typeface="+mn-lt"/>
              </a:defRPr>
            </a:lvl9pPr>
          </a:lstStyle>
          <a:p>
            <a:pPr marL="981450" lvl="1" indent="-171450">
              <a:buFont typeface="Arial" panose="020B0604020202020204" pitchFamily="34" charset="0"/>
              <a:buChar char="•"/>
            </a:pPr>
            <a:r>
              <a:rPr lang="en-US" dirty="0" smtClean="0"/>
              <a:t>    Result </a:t>
            </a:r>
            <a:r>
              <a:rPr lang="en-US" dirty="0"/>
              <a:t>: </a:t>
            </a:r>
            <a:r>
              <a:rPr lang="en-US" dirty="0" smtClean="0"/>
              <a:t>Poor </a:t>
            </a:r>
            <a:r>
              <a:rPr lang="en-US" dirty="0"/>
              <a:t>interpolation due to under-regularized color values at </a:t>
            </a:r>
            <a:r>
              <a:rPr lang="en-US" dirty="0" smtClean="0"/>
              <a:t>unseen solar directions</a:t>
            </a:r>
          </a:p>
          <a:p>
            <a:pPr marL="981450" lvl="1" indent="-171450">
              <a:buFont typeface="Arial" panose="020B0604020202020204" pitchFamily="34" charset="0"/>
              <a:buChar char="•"/>
            </a:pPr>
            <a:r>
              <a:rPr lang="en-US" i="1" dirty="0" smtClean="0"/>
              <a:t>    No explicit disentanglement of          </a:t>
            </a:r>
            <a:r>
              <a:rPr lang="en-US" i="1" dirty="0"/>
              <a:t>illumination vs. color</a:t>
            </a:r>
            <a:endParaRPr lang="en-GB" i="1" dirty="0"/>
          </a:p>
          <a:p>
            <a:pPr defTabSz="914400">
              <a:buFont typeface="Arial" panose="020B0604020202020204" pitchFamily="34" charset="0"/>
              <a:buChar char="•"/>
            </a:pPr>
            <a:endParaRPr lang="en-US" kern="0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723" y="3280403"/>
            <a:ext cx="1209957" cy="12130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1016" y="3289429"/>
            <a:ext cx="1208015" cy="12110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2367" y="3284328"/>
            <a:ext cx="1206692" cy="12051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1016" y="3295148"/>
            <a:ext cx="1205351" cy="120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89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Represent incoming illumination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Introduce </a:t>
                </a:r>
                <a:r>
                  <a:rPr lang="en-US" b="1" dirty="0" smtClean="0"/>
                  <a:t>two</a:t>
                </a:r>
                <a:r>
                  <a:rPr lang="en-US" dirty="0" smtClean="0"/>
                  <a:t> </a:t>
                </a:r>
                <a:r>
                  <a:rPr lang="en-US" b="1" dirty="0"/>
                  <a:t>new physical </a:t>
                </a:r>
                <a:r>
                  <a:rPr lang="en-US" b="1" dirty="0" smtClean="0"/>
                  <a:t>properties </a:t>
                </a:r>
                <a:r>
                  <a:rPr lang="en-US" dirty="0"/>
                  <a:t>(model </a:t>
                </a:r>
                <a:r>
                  <a:rPr lang="en-US" dirty="0" smtClean="0"/>
                  <a:t>outputs)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Ratio </a:t>
                </a:r>
                <a:r>
                  <a:rPr lang="en-US" dirty="0"/>
                  <a:t>of incoming solar light 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>
                        <a:latin typeface="Cambria Math" panose="02040503050406030204" pitchFamily="18" charset="0"/>
                      </a:rPr>
                      <m:t>𝐮𝐧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z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0..1</m:t>
                        </m:r>
                      </m:e>
                    </m:d>
                  </m:oMath>
                </a14:m>
                <a:endParaRPr lang="en-US" dirty="0" smtClean="0">
                  <a:ea typeface="Cambria Math" panose="02040503050406030204" pitchFamily="18" charset="0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Sky color </a:t>
                </a:r>
                <a:r>
                  <a:rPr lang="en-US" dirty="0" smtClean="0"/>
                  <a:t>(diffuse source)    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𝒔𝒌𝒚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→[0..1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GB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New rendering function</a:t>
                </a:r>
                <a:endParaRPr lang="en-US" dirty="0" smtClean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Different </a:t>
                </a:r>
                <a:r>
                  <a:rPr lang="en-US" dirty="0"/>
                  <a:t>“color” in </a:t>
                </a:r>
                <a:r>
                  <a:rPr lang="en-US" dirty="0"/>
                  <a:t>rendering equation 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/>
                  <a:t>Incoming light color: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𝑠𝑢𝑛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𝑠𝑢𝑛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𝑠𝑘𝑦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Weighted sum between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𝑠𝑘𝑦</m:t>
                    </m:r>
                  </m:oMath>
                </a14:m>
                <a:r>
                  <a:rPr lang="en-GB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𝕝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Rectangle 68"/>
          <p:cNvSpPr/>
          <p:nvPr/>
        </p:nvSpPr>
        <p:spPr>
          <a:xfrm>
            <a:off x="5846282" y="2495608"/>
            <a:ext cx="2886238" cy="175635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 Neural Radiance Field</a:t>
            </a:r>
            <a:endParaRPr lang="en-GB" dirty="0"/>
          </a:p>
        </p:txBody>
      </p:sp>
      <p:grpSp>
        <p:nvGrpSpPr>
          <p:cNvPr id="68" name="Group 67"/>
          <p:cNvGrpSpPr/>
          <p:nvPr/>
        </p:nvGrpSpPr>
        <p:grpSpPr>
          <a:xfrm>
            <a:off x="5846282" y="2346297"/>
            <a:ext cx="2943299" cy="1905663"/>
            <a:chOff x="5347261" y="2155797"/>
            <a:chExt cx="3796739" cy="2394603"/>
          </a:xfrm>
        </p:grpSpPr>
        <p:grpSp>
          <p:nvGrpSpPr>
            <p:cNvPr id="45" name="Group 44"/>
            <p:cNvGrpSpPr/>
            <p:nvPr/>
          </p:nvGrpSpPr>
          <p:grpSpPr>
            <a:xfrm>
              <a:off x="5347261" y="2214276"/>
              <a:ext cx="3796739" cy="2336124"/>
              <a:chOff x="1727201" y="1430868"/>
              <a:chExt cx="7323666" cy="4506233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4174068" y="3234294"/>
                <a:ext cx="1301025" cy="1176840"/>
              </a:xfrm>
              <a:prstGeom prst="rect">
                <a:avLst/>
              </a:prstGeom>
              <a:solidFill>
                <a:srgbClr val="FFC000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727201" y="4411133"/>
                <a:ext cx="7323666" cy="220134"/>
              </a:xfrm>
              <a:prstGeom prst="rect">
                <a:avLst/>
              </a:prstGeom>
              <a:solidFill>
                <a:srgbClr val="70AD47">
                  <a:lumMod val="60000"/>
                  <a:lumOff val="4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8" name="Isosceles Triangle 47"/>
              <p:cNvSpPr/>
              <p:nvPr/>
            </p:nvSpPr>
            <p:spPr>
              <a:xfrm rot="18686798">
                <a:off x="2053168" y="1447801"/>
                <a:ext cx="313266" cy="279400"/>
              </a:xfrm>
              <a:prstGeom prst="triangle">
                <a:avLst/>
              </a:prstGeom>
              <a:solidFill>
                <a:srgbClr val="5B9BD5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49" name="Straight Connector 48"/>
              <p:cNvCxnSpPr>
                <a:stCxn id="48" idx="3"/>
              </p:cNvCxnSpPr>
              <p:nvPr/>
            </p:nvCxnSpPr>
            <p:spPr>
              <a:xfrm>
                <a:off x="2314516" y="1679972"/>
                <a:ext cx="4686012" cy="4257129"/>
              </a:xfrm>
              <a:prstGeom prst="line">
                <a:avLst/>
              </a:prstGeom>
              <a:noFill/>
              <a:ln w="6350" cap="flat" cmpd="sng" algn="ctr">
                <a:solidFill>
                  <a:srgbClr val="5B9BD5"/>
                </a:solidFill>
                <a:prstDash val="solid"/>
                <a:miter lim="800000"/>
              </a:ln>
              <a:effectLst/>
            </p:spPr>
          </p:cxnSp>
          <p:sp>
            <p:nvSpPr>
              <p:cNvPr id="50" name="Oval 49"/>
              <p:cNvSpPr/>
              <p:nvPr/>
            </p:nvSpPr>
            <p:spPr>
              <a:xfrm>
                <a:off x="3686857" y="2929097"/>
                <a:ext cx="116454" cy="116454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4302550" y="3509366"/>
                <a:ext cx="116454" cy="116454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2" name="Oval 51"/>
              <p:cNvSpPr/>
              <p:nvPr/>
            </p:nvSpPr>
            <p:spPr>
              <a:xfrm>
                <a:off x="4947415" y="4075350"/>
                <a:ext cx="116454" cy="116454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5672553" y="4724437"/>
                <a:ext cx="116454" cy="116454"/>
              </a:xfrm>
              <a:prstGeom prst="ellipse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5B9BD5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727201" y="4411132"/>
                <a:ext cx="2446867" cy="45719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 rot="16200000">
                <a:off x="3574738" y="3820053"/>
                <a:ext cx="1227875" cy="45719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6" name="Sun 55"/>
            <p:cNvSpPr/>
            <p:nvPr/>
          </p:nvSpPr>
          <p:spPr>
            <a:xfrm>
              <a:off x="8502498" y="2155797"/>
              <a:ext cx="324302" cy="279359"/>
            </a:xfrm>
            <a:prstGeom prst="sun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651769" y="2955140"/>
              <a:ext cx="668317" cy="290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900" dirty="0" smtClean="0">
                  <a:solidFill>
                    <a:prstClr val="black"/>
                  </a:solidFill>
                  <a:latin typeface="Calibri" panose="020F0502020204030204"/>
                </a:rPr>
                <a:t>sun </a:t>
              </a:r>
              <a:r>
                <a:rPr lang="en-US" sz="900" dirty="0">
                  <a:solidFill>
                    <a:prstClr val="black"/>
                  </a:solidFill>
                  <a:latin typeface="Calibri" panose="020F0502020204030204"/>
                </a:rPr>
                <a:t>= 1</a:t>
              </a:r>
              <a:endParaRPr lang="en-GB" sz="9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047177" y="3300652"/>
              <a:ext cx="668317" cy="290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900" dirty="0" smtClean="0">
                  <a:solidFill>
                    <a:prstClr val="black"/>
                  </a:solidFill>
                  <a:latin typeface="Calibri" panose="020F0502020204030204"/>
                </a:rPr>
                <a:t>sun </a:t>
              </a:r>
              <a:r>
                <a:rPr lang="en-US" sz="900" dirty="0">
                  <a:solidFill>
                    <a:prstClr val="black"/>
                  </a:solidFill>
                  <a:latin typeface="Calibri" panose="020F0502020204030204"/>
                </a:rPr>
                <a:t>= </a:t>
              </a:r>
              <a:r>
                <a:rPr lang="en-US" sz="900" dirty="0" smtClean="0">
                  <a:solidFill>
                    <a:prstClr val="black"/>
                  </a:solidFill>
                  <a:latin typeface="Calibri" panose="020F0502020204030204"/>
                </a:rPr>
                <a:t>0</a:t>
              </a:r>
              <a:endParaRPr lang="en-GB" sz="9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420689" y="3664948"/>
              <a:ext cx="668317" cy="290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900" dirty="0" smtClean="0">
                  <a:solidFill>
                    <a:prstClr val="black"/>
                  </a:solidFill>
                  <a:latin typeface="Calibri" panose="020F0502020204030204"/>
                </a:rPr>
                <a:t>sun </a:t>
              </a:r>
              <a:r>
                <a:rPr lang="en-US" sz="900" dirty="0">
                  <a:solidFill>
                    <a:prstClr val="black"/>
                  </a:solidFill>
                  <a:latin typeface="Calibri" panose="020F0502020204030204"/>
                </a:rPr>
                <a:t>= </a:t>
              </a:r>
              <a:r>
                <a:rPr lang="en-US" sz="900" dirty="0" smtClean="0">
                  <a:solidFill>
                    <a:prstClr val="black"/>
                  </a:solidFill>
                  <a:latin typeface="Calibri" panose="020F0502020204030204"/>
                </a:rPr>
                <a:t>0</a:t>
              </a:r>
              <a:endParaRPr lang="en-GB" sz="9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48710" y="3984550"/>
              <a:ext cx="668317" cy="29005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en-US" sz="900" dirty="0" smtClean="0">
                  <a:solidFill>
                    <a:prstClr val="black"/>
                  </a:solidFill>
                  <a:latin typeface="Calibri" panose="020F0502020204030204"/>
                </a:rPr>
                <a:t>sun </a:t>
              </a:r>
              <a:r>
                <a:rPr lang="en-US" sz="900" dirty="0">
                  <a:solidFill>
                    <a:prstClr val="black"/>
                  </a:solidFill>
                  <a:latin typeface="Calibri" panose="020F0502020204030204"/>
                </a:rPr>
                <a:t>= </a:t>
              </a:r>
              <a:r>
                <a:rPr lang="en-US" sz="900" dirty="0" smtClean="0">
                  <a:solidFill>
                    <a:prstClr val="black"/>
                  </a:solidFill>
                  <a:latin typeface="Calibri" panose="020F0502020204030204"/>
                </a:rPr>
                <a:t>0</a:t>
              </a:r>
              <a:endParaRPr lang="en-GB" sz="9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61" name="Straight Connector 60"/>
            <p:cNvCxnSpPr>
              <a:endCxn id="50" idx="6"/>
            </p:cNvCxnSpPr>
            <p:nvPr/>
          </p:nvCxnSpPr>
          <p:spPr>
            <a:xfrm flipH="1">
              <a:off x="6423559" y="2313230"/>
              <a:ext cx="2241090" cy="707945"/>
            </a:xfrm>
            <a:prstGeom prst="line">
              <a:avLst/>
            </a:prstGeom>
            <a:noFill/>
            <a:ln w="6350" cap="flat" cmpd="sng" algn="ctr">
              <a:solidFill>
                <a:srgbClr val="ED7D31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2" name="Straight Connector 61"/>
            <p:cNvCxnSpPr>
              <a:endCxn id="51" idx="7"/>
            </p:cNvCxnSpPr>
            <p:nvPr/>
          </p:nvCxnSpPr>
          <p:spPr>
            <a:xfrm flipH="1">
              <a:off x="6733906" y="2313231"/>
              <a:ext cx="1930743" cy="987422"/>
            </a:xfrm>
            <a:prstGeom prst="line">
              <a:avLst/>
            </a:prstGeom>
            <a:noFill/>
            <a:ln w="6350" cap="flat" cmpd="sng" algn="ctr">
              <a:solidFill>
                <a:srgbClr val="ED7D31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3" name="Straight Connector 62"/>
            <p:cNvCxnSpPr>
              <a:endCxn id="52" idx="6"/>
            </p:cNvCxnSpPr>
            <p:nvPr/>
          </p:nvCxnSpPr>
          <p:spPr>
            <a:xfrm flipH="1">
              <a:off x="7077058" y="2302418"/>
              <a:ext cx="1587591" cy="1312998"/>
            </a:xfrm>
            <a:prstGeom prst="line">
              <a:avLst/>
            </a:prstGeom>
            <a:noFill/>
            <a:ln w="6350" cap="flat" cmpd="sng" algn="ctr">
              <a:solidFill>
                <a:srgbClr val="ED7D31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4" name="Straight Connector 63"/>
            <p:cNvCxnSpPr>
              <a:endCxn id="53" idx="7"/>
            </p:cNvCxnSpPr>
            <p:nvPr/>
          </p:nvCxnSpPr>
          <p:spPr>
            <a:xfrm flipH="1">
              <a:off x="7444144" y="2300981"/>
              <a:ext cx="1220506" cy="1629590"/>
            </a:xfrm>
            <a:prstGeom prst="line">
              <a:avLst/>
            </a:prstGeom>
            <a:noFill/>
            <a:ln w="6350" cap="flat" cmpd="sng" algn="ctr">
              <a:solidFill>
                <a:srgbClr val="ED7D31">
                  <a:lumMod val="40000"/>
                  <a:lumOff val="6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5" name="Straight Connector 64"/>
            <p:cNvCxnSpPr>
              <a:endCxn id="51" idx="7"/>
            </p:cNvCxnSpPr>
            <p:nvPr/>
          </p:nvCxnSpPr>
          <p:spPr>
            <a:xfrm flipH="1">
              <a:off x="6733906" y="3156018"/>
              <a:ext cx="306537" cy="144635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6" name="Straight Connector 65"/>
            <p:cNvCxnSpPr>
              <a:endCxn id="52" idx="6"/>
            </p:cNvCxnSpPr>
            <p:nvPr/>
          </p:nvCxnSpPr>
          <p:spPr>
            <a:xfrm flipH="1">
              <a:off x="7077058" y="3443743"/>
              <a:ext cx="219828" cy="171673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67" name="Straight Connector 66"/>
            <p:cNvCxnSpPr>
              <a:endCxn id="53" idx="7"/>
            </p:cNvCxnSpPr>
            <p:nvPr/>
          </p:nvCxnSpPr>
          <p:spPr>
            <a:xfrm flipH="1">
              <a:off x="7444144" y="3773489"/>
              <a:ext cx="120324" cy="157082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80052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SNeRF</a:t>
            </a:r>
            <a:r>
              <a:rPr lang="en-US" dirty="0"/>
              <a:t> network architecture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sp>
        <p:nvSpPr>
          <p:cNvPr id="22" name="Content Placeholder 2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US" dirty="0" smtClean="0"/>
              <a:t>ew extra parameters needed</a:t>
            </a:r>
            <a:endParaRPr lang="en-GB" dirty="0"/>
          </a:p>
        </p:txBody>
      </p:sp>
      <p:grpSp>
        <p:nvGrpSpPr>
          <p:cNvPr id="21" name="Group 20"/>
          <p:cNvGrpSpPr/>
          <p:nvPr/>
        </p:nvGrpSpPr>
        <p:grpSpPr>
          <a:xfrm>
            <a:off x="1302896" y="727200"/>
            <a:ext cx="6487808" cy="3511205"/>
            <a:chOff x="1308181" y="1159855"/>
            <a:chExt cx="6417736" cy="3282605"/>
          </a:xfrm>
        </p:grpSpPr>
        <p:grpSp>
          <p:nvGrpSpPr>
            <p:cNvPr id="4" name="Group 3"/>
            <p:cNvGrpSpPr/>
            <p:nvPr/>
          </p:nvGrpSpPr>
          <p:grpSpPr>
            <a:xfrm>
              <a:off x="1308181" y="1159855"/>
              <a:ext cx="6417736" cy="3282605"/>
              <a:chOff x="1489710" y="2363629"/>
              <a:chExt cx="6223889" cy="3302796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489710" y="2363629"/>
                <a:ext cx="5924550" cy="252272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2"/>
              <a:srcRect l="81640" t="36089" r="1394" b="30936"/>
              <a:stretch/>
            </p:blipFill>
            <p:spPr>
              <a:xfrm>
                <a:off x="6328410" y="4128930"/>
                <a:ext cx="1005174" cy="831850"/>
              </a:xfrm>
              <a:prstGeom prst="rect">
                <a:avLst/>
              </a:prstGeom>
            </p:spPr>
          </p:pic>
          <p:cxnSp>
            <p:nvCxnSpPr>
              <p:cNvPr id="7" name="Straight Arrow Connector 6"/>
              <p:cNvCxnSpPr/>
              <p:nvPr/>
            </p:nvCxnSpPr>
            <p:spPr>
              <a:xfrm>
                <a:off x="6328410" y="3839210"/>
                <a:ext cx="215900" cy="46990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" name="Group 7"/>
              <p:cNvGrpSpPr/>
              <p:nvPr/>
            </p:nvGrpSpPr>
            <p:grpSpPr>
              <a:xfrm>
                <a:off x="6974859" y="4421744"/>
                <a:ext cx="720083" cy="244475"/>
                <a:chOff x="7413009" y="5545694"/>
                <a:chExt cx="720083" cy="244475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7506335" y="5545694"/>
                  <a:ext cx="234950" cy="244475"/>
                </a:xfrm>
                <a:prstGeom prst="rect">
                  <a:avLst/>
                </a:prstGeom>
                <a:solidFill>
                  <a:srgbClr val="FF7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7413009" y="5552119"/>
                  <a:ext cx="720083" cy="2322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 smtClean="0"/>
                    <a:t>SUN (1D)</a:t>
                  </a:r>
                  <a:endParaRPr lang="en-GB" sz="1000" dirty="0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5435707" y="4345360"/>
                    <a:ext cx="49000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oMath>
                      </m:oMathPara>
                    </a14:m>
                    <a:endParaRPr lang="en-GB" dirty="0"/>
                  </a:p>
                </p:txBody>
              </p:sp>
            </mc:Choice>
            <mc:Fallback xmlns="">
              <p:sp>
                <p:nvSpPr>
                  <p:cNvPr id="12" name="Rectangle 1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35707" y="4345360"/>
                    <a:ext cx="49000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" name="Straight Arrow Connector 9"/>
              <p:cNvCxnSpPr/>
              <p:nvPr/>
            </p:nvCxnSpPr>
            <p:spPr>
              <a:xfrm>
                <a:off x="5833638" y="4547419"/>
                <a:ext cx="193147" cy="0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/>
              <p:cNvSpPr/>
              <p:nvPr/>
            </p:nvSpPr>
            <p:spPr>
              <a:xfrm>
                <a:off x="6102985" y="4345360"/>
                <a:ext cx="171450" cy="1098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/>
              <a:srcRect l="85354" t="36089" r="1394" b="30936"/>
              <a:stretch/>
            </p:blipFill>
            <p:spPr>
              <a:xfrm>
                <a:off x="6548438" y="4834575"/>
                <a:ext cx="785146" cy="831850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6974860" y="5127389"/>
                <a:ext cx="738739" cy="265128"/>
                <a:chOff x="7413010" y="5545694"/>
                <a:chExt cx="738739" cy="265128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7506335" y="5545694"/>
                  <a:ext cx="234950" cy="244475"/>
                </a:xfrm>
                <a:prstGeom prst="rect">
                  <a:avLst/>
                </a:prstGeom>
                <a:solidFill>
                  <a:srgbClr val="FF7E7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16" name="TextBox 15"/>
                <p:cNvSpPr txBox="1"/>
                <p:nvPr/>
              </p:nvSpPr>
              <p:spPr>
                <a:xfrm>
                  <a:off x="7413010" y="5578570"/>
                  <a:ext cx="738739" cy="2322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00" dirty="0" smtClean="0"/>
                    <a:t>SKY  (3D)</a:t>
                  </a:r>
                  <a:endParaRPr lang="en-GB" sz="1000" dirty="0"/>
                </a:p>
              </p:txBody>
            </p:sp>
          </p:grpSp>
          <p:cxnSp>
            <p:nvCxnSpPr>
              <p:cNvPr id="14" name="Straight Arrow Connector 13"/>
              <p:cNvCxnSpPr/>
              <p:nvPr/>
            </p:nvCxnSpPr>
            <p:spPr>
              <a:xfrm>
                <a:off x="6197460" y="4771072"/>
                <a:ext cx="312145" cy="534353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stealt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/>
            <p:cNvSpPr/>
            <p:nvPr/>
          </p:nvSpPr>
          <p:spPr>
            <a:xfrm>
              <a:off x="7018020" y="3070860"/>
              <a:ext cx="44196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18020" y="3405136"/>
              <a:ext cx="441960" cy="1828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7567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result and limitation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Sun function entirely learned from </a:t>
            </a:r>
            <a:r>
              <a:rPr lang="en-US" i="1" dirty="0" smtClean="0"/>
              <a:t>non-correlation</a:t>
            </a:r>
            <a:r>
              <a:rPr lang="en-US" dirty="0" smtClean="0"/>
              <a:t> </a:t>
            </a:r>
            <a:r>
              <a:rPr lang="en-US" dirty="0"/>
              <a:t>in the data set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Areas that are always in the shadow have a dark RGB color and </a:t>
            </a:r>
            <a:r>
              <a:rPr lang="en-US" sz="1400" dirty="0" smtClean="0"/>
              <a:t>are </a:t>
            </a:r>
            <a:r>
              <a:rPr lang="en-US" sz="1400" dirty="0"/>
              <a:t>modeled as always in the sun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World-view 3 data only has morning pictures : certain building facades are always in the </a:t>
            </a:r>
            <a:r>
              <a:rPr lang="en-US" sz="1400" dirty="0" smtClean="0"/>
              <a:t>shadow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0957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09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1095750" lvl="1" indent="-285750">
              <a:buFont typeface="Arial" panose="020B0604020202020204" pitchFamily="34" charset="0"/>
              <a:buChar char="•"/>
            </a:pPr>
            <a:endParaRPr lang="en-US" sz="1400" dirty="0" smtClean="0"/>
          </a:p>
          <a:p>
            <a:pPr marL="109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810000" lvl="1" indent="0">
              <a:buNone/>
            </a:pPr>
            <a:endParaRPr lang="en-US" sz="1400" dirty="0" smtClean="0"/>
          </a:p>
          <a:p>
            <a:pPr marL="810000" lvl="1" indent="0">
              <a:buNone/>
            </a:pP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Could be improved using the learned scene geometry</a:t>
            </a:r>
          </a:p>
          <a:p>
            <a:pPr marL="810000" lvl="1" indent="0">
              <a:buNone/>
            </a:pPr>
            <a:endParaRPr lang="en-GB" dirty="0"/>
          </a:p>
        </p:txBody>
      </p:sp>
      <p:pic>
        <p:nvPicPr>
          <p:cNvPr id="4" name="siren_df2ds_fram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14414" y="2300503"/>
            <a:ext cx="1699260" cy="1699260"/>
          </a:xfrm>
          <a:prstGeom prst="rect">
            <a:avLst/>
          </a:prstGeom>
        </p:spPr>
      </p:pic>
      <p:pic>
        <p:nvPicPr>
          <p:cNvPr id="5" name="siren_df2flyover_rg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941292" y="2300503"/>
            <a:ext cx="1699260" cy="1699260"/>
          </a:xfrm>
          <a:prstGeom prst="rect">
            <a:avLst/>
          </a:prstGeom>
        </p:spPr>
      </p:pic>
      <p:pic>
        <p:nvPicPr>
          <p:cNvPr id="7" name="siren_df2flyover_ret_sun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98717" y="2288711"/>
            <a:ext cx="1699260" cy="169926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614414" y="2780072"/>
            <a:ext cx="380923" cy="199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3000285" y="2780072"/>
            <a:ext cx="380923" cy="199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7046968" y="2768279"/>
            <a:ext cx="380923" cy="1991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/>
          <p:cNvSpPr txBox="1"/>
          <p:nvPr/>
        </p:nvSpPr>
        <p:spPr>
          <a:xfrm>
            <a:off x="708003" y="3992717"/>
            <a:ext cx="160665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Training images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87099" y="3987971"/>
            <a:ext cx="174015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Synthetic images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2276" y="3976179"/>
            <a:ext cx="2286203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Sun function at surface</a:t>
            </a:r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5" name="siren_df2flyover_depth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4949697" y="2288712"/>
            <a:ext cx="1699260" cy="16992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234108" y="3982249"/>
            <a:ext cx="113043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3d surface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2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93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86" y="1176780"/>
            <a:ext cx="8748000" cy="38232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Introduction to Photogrammetry for Earth Observation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Basics of Neural Volume Rendering</a:t>
            </a:r>
          </a:p>
          <a:p>
            <a:pPr marL="810000" lvl="1" indent="0">
              <a:buNone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Shadow Neural Radiance Field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Preliminary results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 and further applications</a:t>
            </a:r>
            <a:endParaRPr lang="en-GB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62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correction rays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Make the network learn the shadows based on the scene geometry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Linear increase in memory and time (2N)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>
                <a:off x="3479399" y="3700357"/>
                <a:ext cx="5359801" cy="980974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</a:rPr>
                  <a:t>The sun function should be equal to T along a solar correction ray.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2"/>
                    </a:solidFill>
                    <a:effectLst/>
                    <a:uLnTx/>
                    <a:uFillTx/>
                  </a:rPr>
                  <a:t>T = 1 before encountering a surface, 0 after.</a:t>
                </a:r>
              </a:p>
              <a:p>
                <a:pPr lvl="0" defTabSz="9144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sz="1200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1200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pl-PL" sz="1200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l-PL" sz="1200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200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200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pl-PL" sz="1200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pl-PL" sz="1200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l-PL" sz="1200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l-PL" sz="1200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200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pl-PL" sz="1200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l-PL" sz="1200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l-PL" sz="1200" i="1" dirty="0" smtClean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1200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pl-PL" sz="1200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pl-PL" sz="1200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1200" i="1" dirty="0">
                                      <a:solidFill>
                                        <a:schemeClr val="bg2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𝑠𝑢</m:t>
                                  </m:r>
                                  <m:sSub>
                                    <m:sSubPr>
                                      <m:ctrlPr>
                                        <a:rPr lang="pl-PL" sz="1200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1200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pl-PL" sz="1200" i="1" dirty="0">
                                          <a:solidFill>
                                            <a:schemeClr val="bg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pl-PL" sz="1200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2"/>
                  </a:solidFill>
                  <a:effectLst/>
                  <a:uLnTx/>
                  <a:uFillTx/>
                  <a:latin typeface="+mj-lt"/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399" y="3700357"/>
                <a:ext cx="5359801" cy="98097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1905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1033558" y="1340209"/>
            <a:ext cx="4371970" cy="2919371"/>
            <a:chOff x="934497" y="1119229"/>
            <a:chExt cx="8116370" cy="5419684"/>
          </a:xfrm>
        </p:grpSpPr>
        <p:sp>
          <p:nvSpPr>
            <p:cNvPr id="40" name="Rectangle 39"/>
            <p:cNvSpPr/>
            <p:nvPr/>
          </p:nvSpPr>
          <p:spPr>
            <a:xfrm>
              <a:off x="4174068" y="3234293"/>
              <a:ext cx="1301024" cy="1176839"/>
            </a:xfrm>
            <a:prstGeom prst="rect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727201" y="4411133"/>
              <a:ext cx="7323666" cy="220134"/>
            </a:xfrm>
            <a:prstGeom prst="rect">
              <a:avLst/>
            </a:prstGeom>
            <a:solidFill>
              <a:srgbClr val="70AD47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Sun 41"/>
            <p:cNvSpPr/>
            <p:nvPr/>
          </p:nvSpPr>
          <p:spPr>
            <a:xfrm>
              <a:off x="8291299" y="1119229"/>
              <a:ext cx="551474" cy="475049"/>
            </a:xfrm>
            <a:prstGeom prst="sun">
              <a:avLst/>
            </a:prstGeom>
            <a:solidFill>
              <a:srgbClr val="FFC000">
                <a:lumMod val="60000"/>
                <a:lumOff val="40000"/>
              </a:srgbClr>
            </a:solidFill>
            <a:ln w="1270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>
            <a:xfrm flipH="1">
              <a:off x="2348803" y="1503246"/>
              <a:ext cx="6080462" cy="3948776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4" name="Straight Connector 43"/>
            <p:cNvCxnSpPr>
              <a:stCxn id="42" idx="1"/>
            </p:cNvCxnSpPr>
            <p:nvPr/>
          </p:nvCxnSpPr>
          <p:spPr>
            <a:xfrm flipH="1">
              <a:off x="934497" y="1356754"/>
              <a:ext cx="7356802" cy="3446750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cxnSp>
          <p:nvCxnSpPr>
            <p:cNvPr id="45" name="Straight Connector 44"/>
            <p:cNvCxnSpPr>
              <a:stCxn id="42" idx="2"/>
            </p:cNvCxnSpPr>
            <p:nvPr/>
          </p:nvCxnSpPr>
          <p:spPr>
            <a:xfrm flipH="1">
              <a:off x="3581400" y="1594278"/>
              <a:ext cx="4985636" cy="4944635"/>
            </a:xfrm>
            <a:prstGeom prst="line">
              <a:avLst/>
            </a:prstGeom>
            <a:noFill/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</p:cxnSp>
        <p:sp>
          <p:nvSpPr>
            <p:cNvPr id="47" name="Rectangle 46"/>
            <p:cNvSpPr/>
            <p:nvPr/>
          </p:nvSpPr>
          <p:spPr>
            <a:xfrm>
              <a:off x="1727201" y="4411132"/>
              <a:ext cx="2446867" cy="45719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 rot="16200000">
              <a:off x="3574738" y="3820053"/>
              <a:ext cx="1227875" cy="45719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flipH="1">
              <a:off x="1047751" y="3269417"/>
              <a:ext cx="3163784" cy="1475860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>
            <a:xfrm flipH="1">
              <a:off x="2358929" y="3461966"/>
              <a:ext cx="3064619" cy="1990056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>
            <a:xfrm flipH="1">
              <a:off x="3581400" y="4462567"/>
              <a:ext cx="2106963" cy="2076346"/>
            </a:xfrm>
            <a:prstGeom prst="line">
              <a:avLst/>
            </a:prstGeom>
            <a:noFill/>
            <a:ln w="19050" cap="flat" cmpd="sng" algn="ctr">
              <a:solidFill>
                <a:srgbClr val="E7E6E6">
                  <a:lumMod val="50000"/>
                </a:srgbClr>
              </a:solidFill>
              <a:prstDash val="solid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544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correction rays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1" y="1369219"/>
            <a:ext cx="3609242" cy="3263504"/>
          </a:xfrm>
        </p:spPr>
        <p:txBody>
          <a:bodyPr/>
          <a:lstStyle/>
          <a:p>
            <a:r>
              <a:rPr lang="en-US" dirty="0" smtClean="0"/>
              <a:t>Which solar angles to consider for ray generation ? 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 smtClean="0"/>
              <a:t>Training image </a:t>
            </a:r>
            <a:r>
              <a:rPr lang="en-US" sz="1400" dirty="0" smtClean="0"/>
              <a:t>angles</a:t>
            </a:r>
          </a:p>
          <a:p>
            <a:pPr marL="1283400" lvl="2" indent="-342900">
              <a:buFont typeface="Arial" panose="020B0604020202020204" pitchFamily="34" charset="0"/>
              <a:buChar char="•"/>
            </a:pPr>
            <a:r>
              <a:rPr lang="en-US" sz="1200" dirty="0" smtClean="0"/>
              <a:t>Achieve </a:t>
            </a:r>
            <a:r>
              <a:rPr lang="en-US" sz="1200" dirty="0" smtClean="0"/>
              <a:t>high fidelity on training images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sz="1400" dirty="0" smtClean="0"/>
              <a:t>Any other angles </a:t>
            </a:r>
            <a:r>
              <a:rPr lang="en-US" sz="1400" dirty="0" smtClean="0"/>
              <a:t>!</a:t>
            </a:r>
          </a:p>
          <a:p>
            <a:pPr marL="1283400" lvl="2" indent="-342900">
              <a:buFont typeface="+mj-lt"/>
              <a:buAutoNum type="arabicPeriod"/>
            </a:pPr>
            <a:r>
              <a:rPr lang="en-US" sz="1200" dirty="0" smtClean="0"/>
              <a:t>Sampled </a:t>
            </a:r>
            <a:r>
              <a:rPr lang="en-US" sz="1200" dirty="0" smtClean="0"/>
              <a:t>to fill in the gaps between training </a:t>
            </a:r>
            <a:r>
              <a:rPr lang="en-US" sz="1200" dirty="0" smtClean="0"/>
              <a:t>angles</a:t>
            </a:r>
          </a:p>
          <a:p>
            <a:pPr marL="1283400" lvl="2" indent="-342900">
              <a:buFont typeface="+mj-lt"/>
              <a:buAutoNum type="arabicPeriod"/>
            </a:pPr>
            <a:r>
              <a:rPr lang="en-US" sz="1200" dirty="0" smtClean="0"/>
              <a:t>Sampled </a:t>
            </a:r>
            <a:r>
              <a:rPr lang="en-US" sz="1200" dirty="0" smtClean="0"/>
              <a:t>regularly on the entire upper hemisphere</a:t>
            </a:r>
          </a:p>
          <a:p>
            <a:pPr marL="685800" lvl="2"/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35" y="1492312"/>
            <a:ext cx="3957431" cy="271523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967654" y="1617785"/>
            <a:ext cx="3358662" cy="2145323"/>
          </a:xfrm>
          <a:prstGeom prst="rect">
            <a:avLst/>
          </a:prstGeom>
          <a:solidFill>
            <a:srgbClr val="FFC0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cxnSp>
        <p:nvCxnSpPr>
          <p:cNvPr id="8" name="Straight Connector 7"/>
          <p:cNvCxnSpPr/>
          <p:nvPr/>
        </p:nvCxnSpPr>
        <p:spPr>
          <a:xfrm>
            <a:off x="6457950" y="2127739"/>
            <a:ext cx="479181" cy="1450730"/>
          </a:xfrm>
          <a:prstGeom prst="line">
            <a:avLst/>
          </a:prstGeom>
          <a:ln w="53975">
            <a:solidFill>
              <a:srgbClr val="FF97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69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86" y="149150"/>
            <a:ext cx="7174846" cy="430887"/>
          </a:xfrm>
        </p:spPr>
        <p:txBody>
          <a:bodyPr/>
          <a:lstStyle/>
          <a:p>
            <a:r>
              <a:rPr lang="en-US" dirty="0" smtClean="0"/>
              <a:t>Overview of changes to </a:t>
            </a:r>
            <a:r>
              <a:rPr lang="en-US" dirty="0" err="1" smtClean="0"/>
              <a:t>NeRF</a:t>
            </a:r>
            <a:r>
              <a:rPr lang="en-US" dirty="0" smtClean="0"/>
              <a:t> volume rendering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2 new dimensions : </a:t>
            </a:r>
            <a:r>
              <a:rPr lang="en-US" i="1" dirty="0"/>
              <a:t>solar direction </a:t>
            </a:r>
            <a:r>
              <a:rPr lang="en-US" dirty="0"/>
              <a:t>as network </a:t>
            </a:r>
            <a:r>
              <a:rPr lang="en-US" dirty="0" smtClean="0"/>
              <a:t>input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Requires knowledge of incoming light conditions</a:t>
            </a:r>
          </a:p>
          <a:p>
            <a:pPr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2 new physical properties : </a:t>
            </a:r>
            <a:r>
              <a:rPr lang="en-US" i="1" dirty="0" smtClean="0"/>
              <a:t>sun</a:t>
            </a:r>
            <a:r>
              <a:rPr lang="en-US" dirty="0" smtClean="0"/>
              <a:t> and </a:t>
            </a:r>
            <a:r>
              <a:rPr lang="en-US" i="1" dirty="0" smtClean="0"/>
              <a:t>sky </a:t>
            </a:r>
            <a:r>
              <a:rPr lang="en-US" dirty="0" smtClean="0"/>
              <a:t>as network outputs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Small </a:t>
            </a:r>
            <a:r>
              <a:rPr lang="en-US" sz="1400" dirty="0"/>
              <a:t>extra cost in memory (larger network</a:t>
            </a:r>
            <a:r>
              <a:rPr lang="en-US" sz="1400" dirty="0" smtClean="0"/>
              <a:t>)</a:t>
            </a:r>
            <a:endParaRPr lang="en-US" sz="1400" dirty="0"/>
          </a:p>
          <a:p>
            <a:pPr marL="342900"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/>
              <a:t>Shadow-aware rendering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Outgoing light depends on color of incoming light (</a:t>
            </a:r>
            <a:r>
              <a:rPr lang="en-US" sz="1400" i="1" dirty="0" smtClean="0"/>
              <a:t>sun</a:t>
            </a:r>
            <a:r>
              <a:rPr lang="en-US" sz="1400" dirty="0" smtClean="0"/>
              <a:t> and </a:t>
            </a:r>
            <a:r>
              <a:rPr lang="en-US" sz="1400" i="1" dirty="0" smtClean="0"/>
              <a:t>sky</a:t>
            </a:r>
            <a:r>
              <a:rPr lang="en-US" sz="1400" dirty="0" smtClean="0"/>
              <a:t>)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 extra cost at inference time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Solar correction rays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Learn </a:t>
            </a:r>
            <a:r>
              <a:rPr lang="en-US" sz="1400" i="1" dirty="0" smtClean="0"/>
              <a:t>sun</a:t>
            </a:r>
            <a:r>
              <a:rPr lang="en-US" sz="1400" dirty="0" smtClean="0"/>
              <a:t> based on scene geometry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Linear increase in memory and time (2N) during training</a:t>
            </a:r>
          </a:p>
          <a:p>
            <a:pPr marL="3429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059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86" y="816011"/>
            <a:ext cx="8748000" cy="38232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Introduction to photogrammetry for Earth Observation</a:t>
            </a:r>
          </a:p>
          <a:p>
            <a:pPr>
              <a:buFont typeface="+mj-lt"/>
              <a:buAutoNum type="arabicPeriod"/>
            </a:pPr>
            <a:endParaRPr lang="en-US" dirty="0" smtClean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Basics of Neural Volume Rendering</a:t>
            </a:r>
          </a:p>
          <a:p>
            <a:pPr lvl="1"/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Shadow Neural Radiance Field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/>
              <a:t>Preliminary results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Solar correction rays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 </a:t>
            </a:r>
            <a:r>
              <a:rPr lang="en-US" dirty="0" smtClean="0"/>
              <a:t>Different areas</a:t>
            </a:r>
          </a:p>
          <a:p>
            <a:pPr lvl="1"/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 and further applications</a:t>
            </a:r>
            <a:endParaRPr lang="en-GB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44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2800" y="727200"/>
                <a:ext cx="4899263" cy="3823200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4 areas of 300m x 300m</a:t>
                </a:r>
              </a:p>
              <a:p>
                <a:pPr lvl="1"/>
                <a:r>
                  <a:rPr lang="en-US" dirty="0" smtClean="0"/>
                  <a:t>Worldview-3 </a:t>
                </a:r>
                <a:r>
                  <a:rPr lang="en-US" sz="900" dirty="0">
                    <a:solidFill>
                      <a:schemeClr val="accent5">
                        <a:lumMod val="75000"/>
                      </a:schemeClr>
                    </a:solidFill>
                  </a:rPr>
                  <a:t>[IEEE GRSS Data Fusion contest 2019</a:t>
                </a:r>
                <a:r>
                  <a:rPr lang="en-US" sz="9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]</a:t>
                </a:r>
              </a:p>
              <a:p>
                <a:pPr lvl="1"/>
                <a:endParaRPr lang="en-US" sz="900" dirty="0" smtClean="0"/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512x512 pixel images at 0.6m</a:t>
                </a:r>
              </a:p>
              <a:p>
                <a:pPr lvl="1"/>
                <a:r>
                  <a:rPr lang="en-US" dirty="0" smtClean="0"/>
                  <a:t>10-20 images / area</a:t>
                </a:r>
              </a:p>
              <a:p>
                <a:pPr lvl="1"/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Network size = 800k parameters</a:t>
                </a:r>
                <a:endParaRPr lang="en-GB" dirty="0" smtClean="0"/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One network </a:t>
                </a:r>
                <a:r>
                  <a:rPr lang="en-US" dirty="0" smtClean="0"/>
                  <a:t>/ </a:t>
                </a:r>
                <a:r>
                  <a:rPr lang="en-US" sz="1400" dirty="0" smtClean="0"/>
                  <a:t>area</a:t>
                </a:r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Hardware : 1 GPU with 12 GB ram</a:t>
                </a:r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400" dirty="0" smtClean="0"/>
                  <a:t>12h training time / area</a:t>
                </a:r>
                <a:endParaRPr lang="en-US" sz="1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800" y="727200"/>
                <a:ext cx="4899263" cy="3823200"/>
              </a:xfrm>
              <a:blipFill>
                <a:blip r:embed="rId4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df2_sc_c_ds_fram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auto">
          <a:xfrm>
            <a:off x="5507038" y="1520031"/>
            <a:ext cx="2958306" cy="2958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849938" y="1211613"/>
            <a:ext cx="2451100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Training images - area 1</a:t>
            </a:r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32963" y="4550400"/>
            <a:ext cx="692497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900" dirty="0" smtClean="0">
                <a:hlinkClick r:id="rId6"/>
              </a:rPr>
              <a:t>http</a:t>
            </a:r>
            <a:r>
              <a:rPr lang="en-US" sz="900" dirty="0">
                <a:hlinkClick r:id="rId6"/>
              </a:rPr>
              <a:t>://www.grss-ieee.org/community/technical-committees/data-fusion/2019-ieee-grss-data-fusion-contest/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4019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6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Depth estimation</a:t>
            </a:r>
            <a:endParaRPr lang="en-GB" dirty="0"/>
          </a:p>
        </p:txBody>
      </p:sp>
      <p:pic>
        <p:nvPicPr>
          <p:cNvPr id="10" name="siren_df2late_scflyover_dept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45831" y="727700"/>
            <a:ext cx="3822700" cy="3822700"/>
          </a:xfrm>
        </p:spPr>
      </p:pic>
      <p:pic>
        <p:nvPicPr>
          <p:cNvPr id="6" name="siren_df2late_scflyover_rg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1518" y="727700"/>
            <a:ext cx="3822700" cy="3822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57181" y="727700"/>
            <a:ext cx="173797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Depth estimation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20937" y="727700"/>
            <a:ext cx="174015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Synthetic images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50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3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Rendered sun function - shadow detection</a:t>
            </a:r>
            <a:endParaRPr lang="en-GB" dirty="0"/>
          </a:p>
        </p:txBody>
      </p:sp>
      <p:pic>
        <p:nvPicPr>
          <p:cNvPr id="7" name="siren_df2late_scflyover_ret_su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85506" y="741988"/>
            <a:ext cx="3822700" cy="3822700"/>
          </a:xfrm>
        </p:spPr>
      </p:pic>
      <p:pic>
        <p:nvPicPr>
          <p:cNvPr id="4" name="siren_df2late_scflyover_rg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2625" y="741988"/>
            <a:ext cx="3822700" cy="382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294" y="741988"/>
            <a:ext cx="1326004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Sun function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49462" y="741988"/>
            <a:ext cx="174015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Synthetic images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378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Shadow-free rendering</a:t>
            </a:r>
            <a:endParaRPr lang="en-GB" dirty="0"/>
          </a:p>
        </p:txBody>
      </p:sp>
      <p:pic>
        <p:nvPicPr>
          <p:cNvPr id="6" name="siren_df2late_scflyover_no_shadow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821237" y="741988"/>
            <a:ext cx="3822700" cy="3822700"/>
          </a:xfrm>
        </p:spPr>
      </p:pic>
      <p:pic>
        <p:nvPicPr>
          <p:cNvPr id="4" name="siren_df2late_scflyover_rg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2625" y="741988"/>
            <a:ext cx="3822700" cy="382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49462" y="741988"/>
            <a:ext cx="174015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Synthetic images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02374" y="741988"/>
            <a:ext cx="2265236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Shadow-free rendering</a:t>
            </a:r>
            <a:endParaRPr lang="en-GB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89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areas – diffuse urban cover</a:t>
            </a:r>
            <a:endParaRPr lang="en-GB" dirty="0"/>
          </a:p>
        </p:txBody>
      </p:sp>
      <p:pic>
        <p:nvPicPr>
          <p:cNvPr id="4" name="df2_sc_c_flyover_rg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3550" y="741362"/>
            <a:ext cx="3822700" cy="3822700"/>
          </a:xfrm>
        </p:spPr>
      </p:pic>
      <p:pic>
        <p:nvPicPr>
          <p:cNvPr id="5" name="df2_sc_c_flyover_depth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57748" y="735011"/>
            <a:ext cx="3829052" cy="38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3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areas – Industrial / commercial area</a:t>
            </a:r>
            <a:endParaRPr lang="en-GB" dirty="0"/>
          </a:p>
        </p:txBody>
      </p:sp>
      <p:pic>
        <p:nvPicPr>
          <p:cNvPr id="4" name="df2_sc_c_flyover_depth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99831" y="722837"/>
            <a:ext cx="3822700" cy="3822700"/>
          </a:xfrm>
        </p:spPr>
      </p:pic>
      <p:pic>
        <p:nvPicPr>
          <p:cNvPr id="5" name="df2_sc_c_flyover_rgb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3532" y="722837"/>
            <a:ext cx="38227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1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for Earth Observation</a:t>
            </a:r>
            <a:endParaRPr lang="en-GB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7" y="1006652"/>
            <a:ext cx="2027649" cy="3480292"/>
          </a:xfrm>
          <a:prstGeom prst="rect">
            <a:avLst/>
          </a:prstGeom>
        </p:spPr>
      </p:pic>
      <p:cxnSp>
        <p:nvCxnSpPr>
          <p:cNvPr id="95" name="Straight Arrow Connector 94"/>
          <p:cNvCxnSpPr/>
          <p:nvPr/>
        </p:nvCxnSpPr>
        <p:spPr>
          <a:xfrm flipV="1">
            <a:off x="2508338" y="2850800"/>
            <a:ext cx="604240" cy="71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6" name="Freeform 95"/>
          <p:cNvSpPr/>
          <p:nvPr/>
        </p:nvSpPr>
        <p:spPr>
          <a:xfrm>
            <a:off x="3483782" y="2984624"/>
            <a:ext cx="241110" cy="441424"/>
          </a:xfrm>
          <a:custGeom>
            <a:avLst/>
            <a:gdLst>
              <a:gd name="connsiteX0" fmla="*/ 185914 w 319264"/>
              <a:gd name="connsiteY0" fmla="*/ 555551 h 584509"/>
              <a:gd name="connsiteX1" fmla="*/ 147814 w 319264"/>
              <a:gd name="connsiteY1" fmla="*/ 517451 h 584509"/>
              <a:gd name="connsiteX2" fmla="*/ 133526 w 319264"/>
              <a:gd name="connsiteY2" fmla="*/ 503164 h 584509"/>
              <a:gd name="connsiteX3" fmla="*/ 119239 w 319264"/>
              <a:gd name="connsiteY3" fmla="*/ 488876 h 584509"/>
              <a:gd name="connsiteX4" fmla="*/ 104951 w 319264"/>
              <a:gd name="connsiteY4" fmla="*/ 484114 h 584509"/>
              <a:gd name="connsiteX5" fmla="*/ 62089 w 319264"/>
              <a:gd name="connsiteY5" fmla="*/ 460301 h 584509"/>
              <a:gd name="connsiteX6" fmla="*/ 52564 w 319264"/>
              <a:gd name="connsiteY6" fmla="*/ 446014 h 584509"/>
              <a:gd name="connsiteX7" fmla="*/ 19226 w 319264"/>
              <a:gd name="connsiteY7" fmla="*/ 431726 h 584509"/>
              <a:gd name="connsiteX8" fmla="*/ 176 w 319264"/>
              <a:gd name="connsiteY8" fmla="*/ 403151 h 584509"/>
              <a:gd name="connsiteX9" fmla="*/ 9701 w 319264"/>
              <a:gd name="connsiteY9" fmla="*/ 388864 h 584509"/>
              <a:gd name="connsiteX10" fmla="*/ 23989 w 319264"/>
              <a:gd name="connsiteY10" fmla="*/ 360289 h 584509"/>
              <a:gd name="connsiteX11" fmla="*/ 33514 w 319264"/>
              <a:gd name="connsiteY11" fmla="*/ 312664 h 584509"/>
              <a:gd name="connsiteX12" fmla="*/ 43039 w 319264"/>
              <a:gd name="connsiteY12" fmla="*/ 274564 h 584509"/>
              <a:gd name="connsiteX13" fmla="*/ 47801 w 319264"/>
              <a:gd name="connsiteY13" fmla="*/ 226939 h 584509"/>
              <a:gd name="connsiteX14" fmla="*/ 52564 w 319264"/>
              <a:gd name="connsiteY14" fmla="*/ 212651 h 584509"/>
              <a:gd name="connsiteX15" fmla="*/ 62089 w 319264"/>
              <a:gd name="connsiteY15" fmla="*/ 150739 h 584509"/>
              <a:gd name="connsiteX16" fmla="*/ 66851 w 319264"/>
              <a:gd name="connsiteY16" fmla="*/ 3101 h 584509"/>
              <a:gd name="connsiteX17" fmla="*/ 95426 w 319264"/>
              <a:gd name="connsiteY17" fmla="*/ 12626 h 584509"/>
              <a:gd name="connsiteX18" fmla="*/ 109714 w 319264"/>
              <a:gd name="connsiteY18" fmla="*/ 17389 h 584509"/>
              <a:gd name="connsiteX19" fmla="*/ 124001 w 319264"/>
              <a:gd name="connsiteY19" fmla="*/ 26914 h 584509"/>
              <a:gd name="connsiteX20" fmla="*/ 143051 w 319264"/>
              <a:gd name="connsiteY20" fmla="*/ 41201 h 584509"/>
              <a:gd name="connsiteX21" fmla="*/ 157339 w 319264"/>
              <a:gd name="connsiteY21" fmla="*/ 45964 h 584509"/>
              <a:gd name="connsiteX22" fmla="*/ 176389 w 319264"/>
              <a:gd name="connsiteY22" fmla="*/ 55489 h 584509"/>
              <a:gd name="connsiteX23" fmla="*/ 214489 w 319264"/>
              <a:gd name="connsiteY23" fmla="*/ 65014 h 584509"/>
              <a:gd name="connsiteX24" fmla="*/ 228776 w 319264"/>
              <a:gd name="connsiteY24" fmla="*/ 69776 h 584509"/>
              <a:gd name="connsiteX25" fmla="*/ 266876 w 319264"/>
              <a:gd name="connsiteY25" fmla="*/ 74539 h 584509"/>
              <a:gd name="connsiteX26" fmla="*/ 304976 w 319264"/>
              <a:gd name="connsiteY26" fmla="*/ 84064 h 584509"/>
              <a:gd name="connsiteX27" fmla="*/ 319264 w 319264"/>
              <a:gd name="connsiteY27" fmla="*/ 88826 h 584509"/>
              <a:gd name="connsiteX28" fmla="*/ 314501 w 319264"/>
              <a:gd name="connsiteY28" fmla="*/ 131689 h 584509"/>
              <a:gd name="connsiteX29" fmla="*/ 304976 w 319264"/>
              <a:gd name="connsiteY29" fmla="*/ 169789 h 584509"/>
              <a:gd name="connsiteX30" fmla="*/ 295451 w 319264"/>
              <a:gd name="connsiteY30" fmla="*/ 207889 h 584509"/>
              <a:gd name="connsiteX31" fmla="*/ 290689 w 319264"/>
              <a:gd name="connsiteY31" fmla="*/ 226939 h 584509"/>
              <a:gd name="connsiteX32" fmla="*/ 285926 w 319264"/>
              <a:gd name="connsiteY32" fmla="*/ 255514 h 584509"/>
              <a:gd name="connsiteX33" fmla="*/ 271639 w 319264"/>
              <a:gd name="connsiteY33" fmla="*/ 288851 h 584509"/>
              <a:gd name="connsiteX34" fmla="*/ 266876 w 319264"/>
              <a:gd name="connsiteY34" fmla="*/ 317426 h 584509"/>
              <a:gd name="connsiteX35" fmla="*/ 262114 w 319264"/>
              <a:gd name="connsiteY35" fmla="*/ 331714 h 584509"/>
              <a:gd name="connsiteX36" fmla="*/ 252589 w 319264"/>
              <a:gd name="connsiteY36" fmla="*/ 374576 h 584509"/>
              <a:gd name="connsiteX37" fmla="*/ 247826 w 319264"/>
              <a:gd name="connsiteY37" fmla="*/ 426964 h 584509"/>
              <a:gd name="connsiteX38" fmla="*/ 243064 w 319264"/>
              <a:gd name="connsiteY38" fmla="*/ 441251 h 584509"/>
              <a:gd name="connsiteX39" fmla="*/ 238301 w 319264"/>
              <a:gd name="connsiteY39" fmla="*/ 484114 h 584509"/>
              <a:gd name="connsiteX40" fmla="*/ 233539 w 319264"/>
              <a:gd name="connsiteY40" fmla="*/ 531739 h 584509"/>
              <a:gd name="connsiteX41" fmla="*/ 224014 w 319264"/>
              <a:gd name="connsiteY41" fmla="*/ 560314 h 584509"/>
              <a:gd name="connsiteX42" fmla="*/ 219251 w 319264"/>
              <a:gd name="connsiteY42" fmla="*/ 584126 h 584509"/>
              <a:gd name="connsiteX43" fmla="*/ 185914 w 319264"/>
              <a:gd name="connsiteY43" fmla="*/ 555551 h 584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19264" h="584509">
                <a:moveTo>
                  <a:pt x="185914" y="555551"/>
                </a:moveTo>
                <a:lnTo>
                  <a:pt x="147814" y="517451"/>
                </a:lnTo>
                <a:lnTo>
                  <a:pt x="133526" y="503164"/>
                </a:lnTo>
                <a:cubicBezTo>
                  <a:pt x="128763" y="498401"/>
                  <a:pt x="125629" y="491006"/>
                  <a:pt x="119239" y="488876"/>
                </a:cubicBezTo>
                <a:lnTo>
                  <a:pt x="104951" y="484114"/>
                </a:lnTo>
                <a:cubicBezTo>
                  <a:pt x="72199" y="462279"/>
                  <a:pt x="87236" y="468685"/>
                  <a:pt x="62089" y="460301"/>
                </a:cubicBezTo>
                <a:cubicBezTo>
                  <a:pt x="58914" y="455539"/>
                  <a:pt x="56961" y="449678"/>
                  <a:pt x="52564" y="446014"/>
                </a:cubicBezTo>
                <a:cubicBezTo>
                  <a:pt x="44718" y="439476"/>
                  <a:pt x="29151" y="435035"/>
                  <a:pt x="19226" y="431726"/>
                </a:cubicBezTo>
                <a:cubicBezTo>
                  <a:pt x="13278" y="425778"/>
                  <a:pt x="-1793" y="414966"/>
                  <a:pt x="176" y="403151"/>
                </a:cubicBezTo>
                <a:cubicBezTo>
                  <a:pt x="1117" y="397505"/>
                  <a:pt x="7141" y="393983"/>
                  <a:pt x="9701" y="388864"/>
                </a:cubicBezTo>
                <a:cubicBezTo>
                  <a:pt x="29419" y="349430"/>
                  <a:pt x="-3307" y="401232"/>
                  <a:pt x="23989" y="360289"/>
                </a:cubicBezTo>
                <a:cubicBezTo>
                  <a:pt x="33179" y="295951"/>
                  <a:pt x="23538" y="349241"/>
                  <a:pt x="33514" y="312664"/>
                </a:cubicBezTo>
                <a:cubicBezTo>
                  <a:pt x="36959" y="300034"/>
                  <a:pt x="43039" y="274564"/>
                  <a:pt x="43039" y="274564"/>
                </a:cubicBezTo>
                <a:cubicBezTo>
                  <a:pt x="44626" y="258689"/>
                  <a:pt x="45375" y="242708"/>
                  <a:pt x="47801" y="226939"/>
                </a:cubicBezTo>
                <a:cubicBezTo>
                  <a:pt x="48564" y="221977"/>
                  <a:pt x="51801" y="217613"/>
                  <a:pt x="52564" y="212651"/>
                </a:cubicBezTo>
                <a:cubicBezTo>
                  <a:pt x="63088" y="144246"/>
                  <a:pt x="50624" y="185128"/>
                  <a:pt x="62089" y="150739"/>
                </a:cubicBezTo>
                <a:cubicBezTo>
                  <a:pt x="63676" y="101526"/>
                  <a:pt x="55298" y="50965"/>
                  <a:pt x="66851" y="3101"/>
                </a:cubicBezTo>
                <a:cubicBezTo>
                  <a:pt x="69207" y="-6659"/>
                  <a:pt x="85901" y="9451"/>
                  <a:pt x="95426" y="12626"/>
                </a:cubicBezTo>
                <a:cubicBezTo>
                  <a:pt x="100189" y="14214"/>
                  <a:pt x="105537" y="14604"/>
                  <a:pt x="109714" y="17389"/>
                </a:cubicBezTo>
                <a:cubicBezTo>
                  <a:pt x="114476" y="20564"/>
                  <a:pt x="119343" y="23587"/>
                  <a:pt x="124001" y="26914"/>
                </a:cubicBezTo>
                <a:cubicBezTo>
                  <a:pt x="130460" y="31528"/>
                  <a:pt x="136159" y="37263"/>
                  <a:pt x="143051" y="41201"/>
                </a:cubicBezTo>
                <a:cubicBezTo>
                  <a:pt x="147410" y="43692"/>
                  <a:pt x="152725" y="43986"/>
                  <a:pt x="157339" y="45964"/>
                </a:cubicBezTo>
                <a:cubicBezTo>
                  <a:pt x="163864" y="48761"/>
                  <a:pt x="169654" y="53244"/>
                  <a:pt x="176389" y="55489"/>
                </a:cubicBezTo>
                <a:cubicBezTo>
                  <a:pt x="188808" y="59629"/>
                  <a:pt x="202070" y="60875"/>
                  <a:pt x="214489" y="65014"/>
                </a:cubicBezTo>
                <a:cubicBezTo>
                  <a:pt x="219251" y="66601"/>
                  <a:pt x="223837" y="68878"/>
                  <a:pt x="228776" y="69776"/>
                </a:cubicBezTo>
                <a:cubicBezTo>
                  <a:pt x="241368" y="72066"/>
                  <a:pt x="254176" y="72951"/>
                  <a:pt x="266876" y="74539"/>
                </a:cubicBezTo>
                <a:cubicBezTo>
                  <a:pt x="299537" y="85424"/>
                  <a:pt x="259000" y="72570"/>
                  <a:pt x="304976" y="84064"/>
                </a:cubicBezTo>
                <a:cubicBezTo>
                  <a:pt x="309846" y="85282"/>
                  <a:pt x="314501" y="87239"/>
                  <a:pt x="319264" y="88826"/>
                </a:cubicBezTo>
                <a:cubicBezTo>
                  <a:pt x="317676" y="103114"/>
                  <a:pt x="316999" y="117532"/>
                  <a:pt x="314501" y="131689"/>
                </a:cubicBezTo>
                <a:cubicBezTo>
                  <a:pt x="312226" y="144581"/>
                  <a:pt x="308151" y="157089"/>
                  <a:pt x="304976" y="169789"/>
                </a:cubicBezTo>
                <a:lnTo>
                  <a:pt x="295451" y="207889"/>
                </a:lnTo>
                <a:cubicBezTo>
                  <a:pt x="293864" y="214239"/>
                  <a:pt x="291765" y="220483"/>
                  <a:pt x="290689" y="226939"/>
                </a:cubicBezTo>
                <a:cubicBezTo>
                  <a:pt x="289101" y="236464"/>
                  <a:pt x="288021" y="246088"/>
                  <a:pt x="285926" y="255514"/>
                </a:cubicBezTo>
                <a:cubicBezTo>
                  <a:pt x="283123" y="268129"/>
                  <a:pt x="277464" y="277201"/>
                  <a:pt x="271639" y="288851"/>
                </a:cubicBezTo>
                <a:cubicBezTo>
                  <a:pt x="270051" y="298376"/>
                  <a:pt x="268971" y="308000"/>
                  <a:pt x="266876" y="317426"/>
                </a:cubicBezTo>
                <a:cubicBezTo>
                  <a:pt x="265787" y="322327"/>
                  <a:pt x="263493" y="326887"/>
                  <a:pt x="262114" y="331714"/>
                </a:cubicBezTo>
                <a:cubicBezTo>
                  <a:pt x="257627" y="347418"/>
                  <a:pt x="255865" y="358194"/>
                  <a:pt x="252589" y="374576"/>
                </a:cubicBezTo>
                <a:cubicBezTo>
                  <a:pt x="251001" y="392039"/>
                  <a:pt x="250306" y="409606"/>
                  <a:pt x="247826" y="426964"/>
                </a:cubicBezTo>
                <a:cubicBezTo>
                  <a:pt x="247116" y="431933"/>
                  <a:pt x="243889" y="436299"/>
                  <a:pt x="243064" y="441251"/>
                </a:cubicBezTo>
                <a:cubicBezTo>
                  <a:pt x="240701" y="455431"/>
                  <a:pt x="239806" y="469817"/>
                  <a:pt x="238301" y="484114"/>
                </a:cubicBezTo>
                <a:cubicBezTo>
                  <a:pt x="236631" y="499981"/>
                  <a:pt x="236479" y="516058"/>
                  <a:pt x="233539" y="531739"/>
                </a:cubicBezTo>
                <a:cubicBezTo>
                  <a:pt x="231689" y="541607"/>
                  <a:pt x="225983" y="550469"/>
                  <a:pt x="224014" y="560314"/>
                </a:cubicBezTo>
                <a:cubicBezTo>
                  <a:pt x="222426" y="568251"/>
                  <a:pt x="222257" y="576610"/>
                  <a:pt x="219251" y="584126"/>
                </a:cubicBezTo>
                <a:cubicBezTo>
                  <a:pt x="218661" y="585600"/>
                  <a:pt x="216076" y="584126"/>
                  <a:pt x="185914" y="55555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Freeform 96"/>
          <p:cNvSpPr/>
          <p:nvPr/>
        </p:nvSpPr>
        <p:spPr>
          <a:xfrm>
            <a:off x="3553954" y="2792746"/>
            <a:ext cx="591748" cy="255364"/>
          </a:xfrm>
          <a:custGeom>
            <a:avLst/>
            <a:gdLst>
              <a:gd name="connsiteX0" fmla="*/ 2509 w 783559"/>
              <a:gd name="connsiteY0" fmla="*/ 247650 h 338138"/>
              <a:gd name="connsiteX1" fmla="*/ 31084 w 783559"/>
              <a:gd name="connsiteY1" fmla="*/ 233363 h 338138"/>
              <a:gd name="connsiteX2" fmla="*/ 64422 w 783559"/>
              <a:gd name="connsiteY2" fmla="*/ 209550 h 338138"/>
              <a:gd name="connsiteX3" fmla="*/ 83472 w 783559"/>
              <a:gd name="connsiteY3" fmla="*/ 200025 h 338138"/>
              <a:gd name="connsiteX4" fmla="*/ 97759 w 783559"/>
              <a:gd name="connsiteY4" fmla="*/ 190500 h 338138"/>
              <a:gd name="connsiteX5" fmla="*/ 131097 w 783559"/>
              <a:gd name="connsiteY5" fmla="*/ 176213 h 338138"/>
              <a:gd name="connsiteX6" fmla="*/ 169197 w 783559"/>
              <a:gd name="connsiteY6" fmla="*/ 157163 h 338138"/>
              <a:gd name="connsiteX7" fmla="*/ 188247 w 783559"/>
              <a:gd name="connsiteY7" fmla="*/ 152400 h 338138"/>
              <a:gd name="connsiteX8" fmla="*/ 207297 w 783559"/>
              <a:gd name="connsiteY8" fmla="*/ 142875 h 338138"/>
              <a:gd name="connsiteX9" fmla="*/ 235872 w 783559"/>
              <a:gd name="connsiteY9" fmla="*/ 133350 h 338138"/>
              <a:gd name="connsiteX10" fmla="*/ 250159 w 783559"/>
              <a:gd name="connsiteY10" fmla="*/ 128588 h 338138"/>
              <a:gd name="connsiteX11" fmla="*/ 269209 w 783559"/>
              <a:gd name="connsiteY11" fmla="*/ 119063 h 338138"/>
              <a:gd name="connsiteX12" fmla="*/ 297784 w 783559"/>
              <a:gd name="connsiteY12" fmla="*/ 109538 h 338138"/>
              <a:gd name="connsiteX13" fmla="*/ 326359 w 783559"/>
              <a:gd name="connsiteY13" fmla="*/ 90488 h 338138"/>
              <a:gd name="connsiteX14" fmla="*/ 340647 w 783559"/>
              <a:gd name="connsiteY14" fmla="*/ 85725 h 338138"/>
              <a:gd name="connsiteX15" fmla="*/ 369222 w 783559"/>
              <a:gd name="connsiteY15" fmla="*/ 71438 h 338138"/>
              <a:gd name="connsiteX16" fmla="*/ 397797 w 783559"/>
              <a:gd name="connsiteY16" fmla="*/ 57150 h 338138"/>
              <a:gd name="connsiteX17" fmla="*/ 412084 w 783559"/>
              <a:gd name="connsiteY17" fmla="*/ 47625 h 338138"/>
              <a:gd name="connsiteX18" fmla="*/ 440659 w 783559"/>
              <a:gd name="connsiteY18" fmla="*/ 38100 h 338138"/>
              <a:gd name="connsiteX19" fmla="*/ 469234 w 783559"/>
              <a:gd name="connsiteY19" fmla="*/ 28575 h 338138"/>
              <a:gd name="connsiteX20" fmla="*/ 483522 w 783559"/>
              <a:gd name="connsiteY20" fmla="*/ 23813 h 338138"/>
              <a:gd name="connsiteX21" fmla="*/ 507334 w 783559"/>
              <a:gd name="connsiteY21" fmla="*/ 19050 h 338138"/>
              <a:gd name="connsiteX22" fmla="*/ 521622 w 783559"/>
              <a:gd name="connsiteY22" fmla="*/ 9525 h 338138"/>
              <a:gd name="connsiteX23" fmla="*/ 550197 w 783559"/>
              <a:gd name="connsiteY23" fmla="*/ 0 h 338138"/>
              <a:gd name="connsiteX24" fmla="*/ 569247 w 783559"/>
              <a:gd name="connsiteY24" fmla="*/ 4763 h 338138"/>
              <a:gd name="connsiteX25" fmla="*/ 583534 w 783559"/>
              <a:gd name="connsiteY25" fmla="*/ 19050 h 338138"/>
              <a:gd name="connsiteX26" fmla="*/ 597822 w 783559"/>
              <a:gd name="connsiteY26" fmla="*/ 28575 h 338138"/>
              <a:gd name="connsiteX27" fmla="*/ 612109 w 783559"/>
              <a:gd name="connsiteY27" fmla="*/ 33338 h 338138"/>
              <a:gd name="connsiteX28" fmla="*/ 640684 w 783559"/>
              <a:gd name="connsiteY28" fmla="*/ 52388 h 338138"/>
              <a:gd name="connsiteX29" fmla="*/ 669259 w 783559"/>
              <a:gd name="connsiteY29" fmla="*/ 61913 h 338138"/>
              <a:gd name="connsiteX30" fmla="*/ 697834 w 783559"/>
              <a:gd name="connsiteY30" fmla="*/ 76200 h 338138"/>
              <a:gd name="connsiteX31" fmla="*/ 740697 w 783559"/>
              <a:gd name="connsiteY31" fmla="*/ 85725 h 338138"/>
              <a:gd name="connsiteX32" fmla="*/ 769272 w 783559"/>
              <a:gd name="connsiteY32" fmla="*/ 95250 h 338138"/>
              <a:gd name="connsiteX33" fmla="*/ 783559 w 783559"/>
              <a:gd name="connsiteY33" fmla="*/ 100013 h 338138"/>
              <a:gd name="connsiteX34" fmla="*/ 778797 w 783559"/>
              <a:gd name="connsiteY34" fmla="*/ 119063 h 338138"/>
              <a:gd name="connsiteX35" fmla="*/ 759747 w 783559"/>
              <a:gd name="connsiteY35" fmla="*/ 128588 h 338138"/>
              <a:gd name="connsiteX36" fmla="*/ 731172 w 783559"/>
              <a:gd name="connsiteY36" fmla="*/ 147638 h 338138"/>
              <a:gd name="connsiteX37" fmla="*/ 683547 w 783559"/>
              <a:gd name="connsiteY37" fmla="*/ 161925 h 338138"/>
              <a:gd name="connsiteX38" fmla="*/ 664497 w 783559"/>
              <a:gd name="connsiteY38" fmla="*/ 171450 h 338138"/>
              <a:gd name="connsiteX39" fmla="*/ 635922 w 783559"/>
              <a:gd name="connsiteY39" fmla="*/ 180975 h 338138"/>
              <a:gd name="connsiteX40" fmla="*/ 621634 w 783559"/>
              <a:gd name="connsiteY40" fmla="*/ 185738 h 338138"/>
              <a:gd name="connsiteX41" fmla="*/ 588297 w 783559"/>
              <a:gd name="connsiteY41" fmla="*/ 200025 h 338138"/>
              <a:gd name="connsiteX42" fmla="*/ 569247 w 783559"/>
              <a:gd name="connsiteY42" fmla="*/ 209550 h 338138"/>
              <a:gd name="connsiteX43" fmla="*/ 540672 w 783559"/>
              <a:gd name="connsiteY43" fmla="*/ 219075 h 338138"/>
              <a:gd name="connsiteX44" fmla="*/ 526384 w 783559"/>
              <a:gd name="connsiteY44" fmla="*/ 223838 h 338138"/>
              <a:gd name="connsiteX45" fmla="*/ 497809 w 783559"/>
              <a:gd name="connsiteY45" fmla="*/ 233363 h 338138"/>
              <a:gd name="connsiteX46" fmla="*/ 483522 w 783559"/>
              <a:gd name="connsiteY46" fmla="*/ 242888 h 338138"/>
              <a:gd name="connsiteX47" fmla="*/ 459709 w 783559"/>
              <a:gd name="connsiteY47" fmla="*/ 247650 h 338138"/>
              <a:gd name="connsiteX48" fmla="*/ 440659 w 783559"/>
              <a:gd name="connsiteY48" fmla="*/ 257175 h 338138"/>
              <a:gd name="connsiteX49" fmla="*/ 416847 w 783559"/>
              <a:gd name="connsiteY49" fmla="*/ 261938 h 338138"/>
              <a:gd name="connsiteX50" fmla="*/ 397797 w 783559"/>
              <a:gd name="connsiteY50" fmla="*/ 266700 h 338138"/>
              <a:gd name="connsiteX51" fmla="*/ 383509 w 783559"/>
              <a:gd name="connsiteY51" fmla="*/ 276225 h 338138"/>
              <a:gd name="connsiteX52" fmla="*/ 340647 w 783559"/>
              <a:gd name="connsiteY52" fmla="*/ 285750 h 338138"/>
              <a:gd name="connsiteX53" fmla="*/ 312072 w 783559"/>
              <a:gd name="connsiteY53" fmla="*/ 300038 h 338138"/>
              <a:gd name="connsiteX54" fmla="*/ 297784 w 783559"/>
              <a:gd name="connsiteY54" fmla="*/ 304800 h 338138"/>
              <a:gd name="connsiteX55" fmla="*/ 250159 w 783559"/>
              <a:gd name="connsiteY55" fmla="*/ 319088 h 338138"/>
              <a:gd name="connsiteX56" fmla="*/ 221584 w 783559"/>
              <a:gd name="connsiteY56" fmla="*/ 328613 h 338138"/>
              <a:gd name="connsiteX57" fmla="*/ 207297 w 783559"/>
              <a:gd name="connsiteY57" fmla="*/ 338138 h 338138"/>
              <a:gd name="connsiteX58" fmla="*/ 169197 w 783559"/>
              <a:gd name="connsiteY58" fmla="*/ 323850 h 338138"/>
              <a:gd name="connsiteX59" fmla="*/ 140622 w 783559"/>
              <a:gd name="connsiteY59" fmla="*/ 314325 h 338138"/>
              <a:gd name="connsiteX60" fmla="*/ 126334 w 783559"/>
              <a:gd name="connsiteY60" fmla="*/ 300038 h 338138"/>
              <a:gd name="connsiteX61" fmla="*/ 97759 w 783559"/>
              <a:gd name="connsiteY61" fmla="*/ 290513 h 338138"/>
              <a:gd name="connsiteX62" fmla="*/ 83472 w 783559"/>
              <a:gd name="connsiteY62" fmla="*/ 285750 h 338138"/>
              <a:gd name="connsiteX63" fmla="*/ 40609 w 783559"/>
              <a:gd name="connsiteY63" fmla="*/ 271463 h 338138"/>
              <a:gd name="connsiteX64" fmla="*/ 2509 w 783559"/>
              <a:gd name="connsiteY64" fmla="*/ 261938 h 338138"/>
              <a:gd name="connsiteX65" fmla="*/ 2509 w 783559"/>
              <a:gd name="connsiteY65" fmla="*/ 24765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783559" h="338138">
                <a:moveTo>
                  <a:pt x="2509" y="247650"/>
                </a:moveTo>
                <a:cubicBezTo>
                  <a:pt x="7271" y="242888"/>
                  <a:pt x="21775" y="238535"/>
                  <a:pt x="31084" y="233363"/>
                </a:cubicBezTo>
                <a:cubicBezTo>
                  <a:pt x="49225" y="223285"/>
                  <a:pt x="44608" y="221934"/>
                  <a:pt x="64422" y="209550"/>
                </a:cubicBezTo>
                <a:cubicBezTo>
                  <a:pt x="70442" y="205787"/>
                  <a:pt x="77308" y="203547"/>
                  <a:pt x="83472" y="200025"/>
                </a:cubicBezTo>
                <a:cubicBezTo>
                  <a:pt x="88442" y="197185"/>
                  <a:pt x="92640" y="193060"/>
                  <a:pt x="97759" y="190500"/>
                </a:cubicBezTo>
                <a:cubicBezTo>
                  <a:pt x="151186" y="163788"/>
                  <a:pt x="61733" y="215850"/>
                  <a:pt x="131097" y="176213"/>
                </a:cubicBezTo>
                <a:cubicBezTo>
                  <a:pt x="155600" y="162211"/>
                  <a:pt x="135436" y="168417"/>
                  <a:pt x="169197" y="157163"/>
                </a:cubicBezTo>
                <a:cubicBezTo>
                  <a:pt x="175407" y="155093"/>
                  <a:pt x="182118" y="154698"/>
                  <a:pt x="188247" y="152400"/>
                </a:cubicBezTo>
                <a:cubicBezTo>
                  <a:pt x="194894" y="149907"/>
                  <a:pt x="200705" y="145512"/>
                  <a:pt x="207297" y="142875"/>
                </a:cubicBezTo>
                <a:cubicBezTo>
                  <a:pt x="216619" y="139146"/>
                  <a:pt x="226347" y="136525"/>
                  <a:pt x="235872" y="133350"/>
                </a:cubicBezTo>
                <a:cubicBezTo>
                  <a:pt x="240634" y="131763"/>
                  <a:pt x="245669" y="130833"/>
                  <a:pt x="250159" y="128588"/>
                </a:cubicBezTo>
                <a:cubicBezTo>
                  <a:pt x="256509" y="125413"/>
                  <a:pt x="262617" y="121700"/>
                  <a:pt x="269209" y="119063"/>
                </a:cubicBezTo>
                <a:cubicBezTo>
                  <a:pt x="278531" y="115334"/>
                  <a:pt x="297784" y="109538"/>
                  <a:pt x="297784" y="109538"/>
                </a:cubicBezTo>
                <a:cubicBezTo>
                  <a:pt x="307309" y="103188"/>
                  <a:pt x="315499" y="94108"/>
                  <a:pt x="326359" y="90488"/>
                </a:cubicBezTo>
                <a:cubicBezTo>
                  <a:pt x="331122" y="88900"/>
                  <a:pt x="336157" y="87970"/>
                  <a:pt x="340647" y="85725"/>
                </a:cubicBezTo>
                <a:cubicBezTo>
                  <a:pt x="377569" y="67264"/>
                  <a:pt x="333315" y="83405"/>
                  <a:pt x="369222" y="71438"/>
                </a:cubicBezTo>
                <a:cubicBezTo>
                  <a:pt x="410165" y="44142"/>
                  <a:pt x="358363" y="76868"/>
                  <a:pt x="397797" y="57150"/>
                </a:cubicBezTo>
                <a:cubicBezTo>
                  <a:pt x="402916" y="54590"/>
                  <a:pt x="406854" y="49950"/>
                  <a:pt x="412084" y="47625"/>
                </a:cubicBezTo>
                <a:cubicBezTo>
                  <a:pt x="421259" y="43547"/>
                  <a:pt x="431134" y="41275"/>
                  <a:pt x="440659" y="38100"/>
                </a:cubicBezTo>
                <a:lnTo>
                  <a:pt x="469234" y="28575"/>
                </a:lnTo>
                <a:cubicBezTo>
                  <a:pt x="473997" y="26987"/>
                  <a:pt x="478599" y="24798"/>
                  <a:pt x="483522" y="23813"/>
                </a:cubicBezTo>
                <a:lnTo>
                  <a:pt x="507334" y="19050"/>
                </a:lnTo>
                <a:cubicBezTo>
                  <a:pt x="512097" y="15875"/>
                  <a:pt x="516391" y="11850"/>
                  <a:pt x="521622" y="9525"/>
                </a:cubicBezTo>
                <a:cubicBezTo>
                  <a:pt x="530797" y="5447"/>
                  <a:pt x="550197" y="0"/>
                  <a:pt x="550197" y="0"/>
                </a:cubicBezTo>
                <a:cubicBezTo>
                  <a:pt x="556547" y="1588"/>
                  <a:pt x="563564" y="1516"/>
                  <a:pt x="569247" y="4763"/>
                </a:cubicBezTo>
                <a:cubicBezTo>
                  <a:pt x="575095" y="8105"/>
                  <a:pt x="578360" y="14738"/>
                  <a:pt x="583534" y="19050"/>
                </a:cubicBezTo>
                <a:cubicBezTo>
                  <a:pt x="587931" y="22714"/>
                  <a:pt x="592702" y="26015"/>
                  <a:pt x="597822" y="28575"/>
                </a:cubicBezTo>
                <a:cubicBezTo>
                  <a:pt x="602312" y="30820"/>
                  <a:pt x="607721" y="30900"/>
                  <a:pt x="612109" y="33338"/>
                </a:cubicBezTo>
                <a:cubicBezTo>
                  <a:pt x="622116" y="38898"/>
                  <a:pt x="629824" y="48768"/>
                  <a:pt x="640684" y="52388"/>
                </a:cubicBezTo>
                <a:cubicBezTo>
                  <a:pt x="650209" y="55563"/>
                  <a:pt x="660905" y="56344"/>
                  <a:pt x="669259" y="61913"/>
                </a:cubicBezTo>
                <a:cubicBezTo>
                  <a:pt x="683228" y="71226"/>
                  <a:pt x="682059" y="72256"/>
                  <a:pt x="697834" y="76200"/>
                </a:cubicBezTo>
                <a:cubicBezTo>
                  <a:pt x="725003" y="82992"/>
                  <a:pt x="716270" y="78397"/>
                  <a:pt x="740697" y="85725"/>
                </a:cubicBezTo>
                <a:cubicBezTo>
                  <a:pt x="750314" y="88610"/>
                  <a:pt x="759747" y="92075"/>
                  <a:pt x="769272" y="95250"/>
                </a:cubicBezTo>
                <a:lnTo>
                  <a:pt x="783559" y="100013"/>
                </a:lnTo>
                <a:cubicBezTo>
                  <a:pt x="781972" y="106363"/>
                  <a:pt x="782987" y="114035"/>
                  <a:pt x="778797" y="119063"/>
                </a:cubicBezTo>
                <a:cubicBezTo>
                  <a:pt x="774252" y="124517"/>
                  <a:pt x="765835" y="124935"/>
                  <a:pt x="759747" y="128588"/>
                </a:cubicBezTo>
                <a:cubicBezTo>
                  <a:pt x="749931" y="134478"/>
                  <a:pt x="742032" y="144018"/>
                  <a:pt x="731172" y="147638"/>
                </a:cubicBezTo>
                <a:cubicBezTo>
                  <a:pt x="696387" y="159233"/>
                  <a:pt x="712338" y="154728"/>
                  <a:pt x="683547" y="161925"/>
                </a:cubicBezTo>
                <a:cubicBezTo>
                  <a:pt x="677197" y="165100"/>
                  <a:pt x="671089" y="168813"/>
                  <a:pt x="664497" y="171450"/>
                </a:cubicBezTo>
                <a:cubicBezTo>
                  <a:pt x="655175" y="175179"/>
                  <a:pt x="645447" y="177800"/>
                  <a:pt x="635922" y="180975"/>
                </a:cubicBezTo>
                <a:cubicBezTo>
                  <a:pt x="631159" y="182563"/>
                  <a:pt x="626124" y="183493"/>
                  <a:pt x="621634" y="185738"/>
                </a:cubicBezTo>
                <a:cubicBezTo>
                  <a:pt x="558451" y="217329"/>
                  <a:pt x="637350" y="179003"/>
                  <a:pt x="588297" y="200025"/>
                </a:cubicBezTo>
                <a:cubicBezTo>
                  <a:pt x="581771" y="202822"/>
                  <a:pt x="575839" y="206913"/>
                  <a:pt x="569247" y="209550"/>
                </a:cubicBezTo>
                <a:cubicBezTo>
                  <a:pt x="559925" y="213279"/>
                  <a:pt x="550197" y="215900"/>
                  <a:pt x="540672" y="219075"/>
                </a:cubicBezTo>
                <a:lnTo>
                  <a:pt x="526384" y="223838"/>
                </a:lnTo>
                <a:cubicBezTo>
                  <a:pt x="526380" y="223839"/>
                  <a:pt x="497812" y="233361"/>
                  <a:pt x="497809" y="233363"/>
                </a:cubicBezTo>
                <a:cubicBezTo>
                  <a:pt x="493047" y="236538"/>
                  <a:pt x="488881" y="240878"/>
                  <a:pt x="483522" y="242888"/>
                </a:cubicBezTo>
                <a:cubicBezTo>
                  <a:pt x="475943" y="245730"/>
                  <a:pt x="467647" y="246063"/>
                  <a:pt x="459709" y="247650"/>
                </a:cubicBezTo>
                <a:cubicBezTo>
                  <a:pt x="453359" y="250825"/>
                  <a:pt x="447394" y="254930"/>
                  <a:pt x="440659" y="257175"/>
                </a:cubicBezTo>
                <a:cubicBezTo>
                  <a:pt x="432980" y="259735"/>
                  <a:pt x="424749" y="260182"/>
                  <a:pt x="416847" y="261938"/>
                </a:cubicBezTo>
                <a:cubicBezTo>
                  <a:pt x="410457" y="263358"/>
                  <a:pt x="404147" y="265113"/>
                  <a:pt x="397797" y="266700"/>
                </a:cubicBezTo>
                <a:cubicBezTo>
                  <a:pt x="393034" y="269875"/>
                  <a:pt x="388770" y="273970"/>
                  <a:pt x="383509" y="276225"/>
                </a:cubicBezTo>
                <a:cubicBezTo>
                  <a:pt x="376658" y="279161"/>
                  <a:pt x="346080" y="284392"/>
                  <a:pt x="340647" y="285750"/>
                </a:cubicBezTo>
                <a:cubicBezTo>
                  <a:pt x="316704" y="291736"/>
                  <a:pt x="335353" y="288398"/>
                  <a:pt x="312072" y="300038"/>
                </a:cubicBezTo>
                <a:cubicBezTo>
                  <a:pt x="307582" y="302283"/>
                  <a:pt x="302611" y="303421"/>
                  <a:pt x="297784" y="304800"/>
                </a:cubicBezTo>
                <a:cubicBezTo>
                  <a:pt x="247414" y="319191"/>
                  <a:pt x="318045" y="296460"/>
                  <a:pt x="250159" y="319088"/>
                </a:cubicBezTo>
                <a:cubicBezTo>
                  <a:pt x="250155" y="319089"/>
                  <a:pt x="221587" y="328611"/>
                  <a:pt x="221584" y="328613"/>
                </a:cubicBezTo>
                <a:lnTo>
                  <a:pt x="207297" y="338138"/>
                </a:lnTo>
                <a:cubicBezTo>
                  <a:pt x="166050" y="327825"/>
                  <a:pt x="210707" y="340454"/>
                  <a:pt x="169197" y="323850"/>
                </a:cubicBezTo>
                <a:cubicBezTo>
                  <a:pt x="159875" y="320121"/>
                  <a:pt x="140622" y="314325"/>
                  <a:pt x="140622" y="314325"/>
                </a:cubicBezTo>
                <a:cubicBezTo>
                  <a:pt x="135859" y="309563"/>
                  <a:pt x="132222" y="303309"/>
                  <a:pt x="126334" y="300038"/>
                </a:cubicBezTo>
                <a:cubicBezTo>
                  <a:pt x="117557" y="295162"/>
                  <a:pt x="107284" y="293688"/>
                  <a:pt x="97759" y="290513"/>
                </a:cubicBezTo>
                <a:lnTo>
                  <a:pt x="83472" y="285750"/>
                </a:lnTo>
                <a:lnTo>
                  <a:pt x="40609" y="271463"/>
                </a:lnTo>
                <a:cubicBezTo>
                  <a:pt x="22199" y="265326"/>
                  <a:pt x="25509" y="265771"/>
                  <a:pt x="2509" y="261938"/>
                </a:cubicBezTo>
                <a:cubicBezTo>
                  <a:pt x="943" y="261677"/>
                  <a:pt x="-2253" y="252412"/>
                  <a:pt x="2509" y="24765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8" name="Freeform 97"/>
          <p:cNvSpPr/>
          <p:nvPr/>
        </p:nvSpPr>
        <p:spPr>
          <a:xfrm>
            <a:off x="3666132" y="2886259"/>
            <a:ext cx="929280" cy="622223"/>
          </a:xfrm>
          <a:custGeom>
            <a:avLst/>
            <a:gdLst>
              <a:gd name="connsiteX0" fmla="*/ 25419 w 1230500"/>
              <a:gd name="connsiteY0" fmla="*/ 704850 h 823913"/>
              <a:gd name="connsiteX1" fmla="*/ 77807 w 1230500"/>
              <a:gd name="connsiteY1" fmla="*/ 695325 h 823913"/>
              <a:gd name="connsiteX2" fmla="*/ 96857 w 1230500"/>
              <a:gd name="connsiteY2" fmla="*/ 685800 h 823913"/>
              <a:gd name="connsiteX3" fmla="*/ 120669 w 1230500"/>
              <a:gd name="connsiteY3" fmla="*/ 676275 h 823913"/>
              <a:gd name="connsiteX4" fmla="*/ 134957 w 1230500"/>
              <a:gd name="connsiteY4" fmla="*/ 661988 h 823913"/>
              <a:gd name="connsiteX5" fmla="*/ 149244 w 1230500"/>
              <a:gd name="connsiteY5" fmla="*/ 657225 h 823913"/>
              <a:gd name="connsiteX6" fmla="*/ 168294 w 1230500"/>
              <a:gd name="connsiteY6" fmla="*/ 647700 h 823913"/>
              <a:gd name="connsiteX7" fmla="*/ 187344 w 1230500"/>
              <a:gd name="connsiteY7" fmla="*/ 633413 h 823913"/>
              <a:gd name="connsiteX8" fmla="*/ 206394 w 1230500"/>
              <a:gd name="connsiteY8" fmla="*/ 623888 h 823913"/>
              <a:gd name="connsiteX9" fmla="*/ 220682 w 1230500"/>
              <a:gd name="connsiteY9" fmla="*/ 614363 h 823913"/>
              <a:gd name="connsiteX10" fmla="*/ 234969 w 1230500"/>
              <a:gd name="connsiteY10" fmla="*/ 609600 h 823913"/>
              <a:gd name="connsiteX11" fmla="*/ 249257 w 1230500"/>
              <a:gd name="connsiteY11" fmla="*/ 600075 h 823913"/>
              <a:gd name="connsiteX12" fmla="*/ 277832 w 1230500"/>
              <a:gd name="connsiteY12" fmla="*/ 571500 h 823913"/>
              <a:gd name="connsiteX13" fmla="*/ 292119 w 1230500"/>
              <a:gd name="connsiteY13" fmla="*/ 566738 h 823913"/>
              <a:gd name="connsiteX14" fmla="*/ 320694 w 1230500"/>
              <a:gd name="connsiteY14" fmla="*/ 547688 h 823913"/>
              <a:gd name="connsiteX15" fmla="*/ 349269 w 1230500"/>
              <a:gd name="connsiteY15" fmla="*/ 528638 h 823913"/>
              <a:gd name="connsiteX16" fmla="*/ 396894 w 1230500"/>
              <a:gd name="connsiteY16" fmla="*/ 500063 h 823913"/>
              <a:gd name="connsiteX17" fmla="*/ 430232 w 1230500"/>
              <a:gd name="connsiteY17" fmla="*/ 481013 h 823913"/>
              <a:gd name="connsiteX18" fmla="*/ 444519 w 1230500"/>
              <a:gd name="connsiteY18" fmla="*/ 476250 h 823913"/>
              <a:gd name="connsiteX19" fmla="*/ 482619 w 1230500"/>
              <a:gd name="connsiteY19" fmla="*/ 461963 h 823913"/>
              <a:gd name="connsiteX20" fmla="*/ 501669 w 1230500"/>
              <a:gd name="connsiteY20" fmla="*/ 452438 h 823913"/>
              <a:gd name="connsiteX21" fmla="*/ 515957 w 1230500"/>
              <a:gd name="connsiteY21" fmla="*/ 447675 h 823913"/>
              <a:gd name="connsiteX22" fmla="*/ 544532 w 1230500"/>
              <a:gd name="connsiteY22" fmla="*/ 433388 h 823913"/>
              <a:gd name="connsiteX23" fmla="*/ 573107 w 1230500"/>
              <a:gd name="connsiteY23" fmla="*/ 414338 h 823913"/>
              <a:gd name="connsiteX24" fmla="*/ 587394 w 1230500"/>
              <a:gd name="connsiteY24" fmla="*/ 409575 h 823913"/>
              <a:gd name="connsiteX25" fmla="*/ 601682 w 1230500"/>
              <a:gd name="connsiteY25" fmla="*/ 400050 h 823913"/>
              <a:gd name="connsiteX26" fmla="*/ 635019 w 1230500"/>
              <a:gd name="connsiteY26" fmla="*/ 390525 h 823913"/>
              <a:gd name="connsiteX27" fmla="*/ 649307 w 1230500"/>
              <a:gd name="connsiteY27" fmla="*/ 423863 h 823913"/>
              <a:gd name="connsiteX28" fmla="*/ 668357 w 1230500"/>
              <a:gd name="connsiteY28" fmla="*/ 438150 h 823913"/>
              <a:gd name="connsiteX29" fmla="*/ 711219 w 1230500"/>
              <a:gd name="connsiteY29" fmla="*/ 471488 h 823913"/>
              <a:gd name="connsiteX30" fmla="*/ 758844 w 1230500"/>
              <a:gd name="connsiteY30" fmla="*/ 504825 h 823913"/>
              <a:gd name="connsiteX31" fmla="*/ 792182 w 1230500"/>
              <a:gd name="connsiteY31" fmla="*/ 523875 h 823913"/>
              <a:gd name="connsiteX32" fmla="*/ 811232 w 1230500"/>
              <a:gd name="connsiteY32" fmla="*/ 538163 h 823913"/>
              <a:gd name="connsiteX33" fmla="*/ 839807 w 1230500"/>
              <a:gd name="connsiteY33" fmla="*/ 557213 h 823913"/>
              <a:gd name="connsiteX34" fmla="*/ 854094 w 1230500"/>
              <a:gd name="connsiteY34" fmla="*/ 571500 h 823913"/>
              <a:gd name="connsiteX35" fmla="*/ 873144 w 1230500"/>
              <a:gd name="connsiteY35" fmla="*/ 581025 h 823913"/>
              <a:gd name="connsiteX36" fmla="*/ 892194 w 1230500"/>
              <a:gd name="connsiteY36" fmla="*/ 600075 h 823913"/>
              <a:gd name="connsiteX37" fmla="*/ 930294 w 1230500"/>
              <a:gd name="connsiteY37" fmla="*/ 628650 h 823913"/>
              <a:gd name="connsiteX38" fmla="*/ 944582 w 1230500"/>
              <a:gd name="connsiteY38" fmla="*/ 642938 h 823913"/>
              <a:gd name="connsiteX39" fmla="*/ 958869 w 1230500"/>
              <a:gd name="connsiteY39" fmla="*/ 652463 h 823913"/>
              <a:gd name="connsiteX40" fmla="*/ 977919 w 1230500"/>
              <a:gd name="connsiteY40" fmla="*/ 666750 h 823913"/>
              <a:gd name="connsiteX41" fmla="*/ 987444 w 1230500"/>
              <a:gd name="connsiteY41" fmla="*/ 681038 h 823913"/>
              <a:gd name="connsiteX42" fmla="*/ 1001732 w 1230500"/>
              <a:gd name="connsiteY42" fmla="*/ 690563 h 823913"/>
              <a:gd name="connsiteX43" fmla="*/ 1016019 w 1230500"/>
              <a:gd name="connsiteY43" fmla="*/ 704850 h 823913"/>
              <a:gd name="connsiteX44" fmla="*/ 1035069 w 1230500"/>
              <a:gd name="connsiteY44" fmla="*/ 719138 h 823913"/>
              <a:gd name="connsiteX45" fmla="*/ 1044594 w 1230500"/>
              <a:gd name="connsiteY45" fmla="*/ 733425 h 823913"/>
              <a:gd name="connsiteX46" fmla="*/ 1073169 w 1230500"/>
              <a:gd name="connsiteY46" fmla="*/ 752475 h 823913"/>
              <a:gd name="connsiteX47" fmla="*/ 1111269 w 1230500"/>
              <a:gd name="connsiteY47" fmla="*/ 781050 h 823913"/>
              <a:gd name="connsiteX48" fmla="*/ 1149369 w 1230500"/>
              <a:gd name="connsiteY48" fmla="*/ 809625 h 823913"/>
              <a:gd name="connsiteX49" fmla="*/ 1177944 w 1230500"/>
              <a:gd name="connsiteY49" fmla="*/ 823913 h 823913"/>
              <a:gd name="connsiteX50" fmla="*/ 1187469 w 1230500"/>
              <a:gd name="connsiteY50" fmla="*/ 552450 h 823913"/>
              <a:gd name="connsiteX51" fmla="*/ 1196994 w 1230500"/>
              <a:gd name="connsiteY51" fmla="*/ 509588 h 823913"/>
              <a:gd name="connsiteX52" fmla="*/ 1206519 w 1230500"/>
              <a:gd name="connsiteY52" fmla="*/ 457200 h 823913"/>
              <a:gd name="connsiteX53" fmla="*/ 1211282 w 1230500"/>
              <a:gd name="connsiteY53" fmla="*/ 433388 h 823913"/>
              <a:gd name="connsiteX54" fmla="*/ 1216044 w 1230500"/>
              <a:gd name="connsiteY54" fmla="*/ 414338 h 823913"/>
              <a:gd name="connsiteX55" fmla="*/ 1220807 w 1230500"/>
              <a:gd name="connsiteY55" fmla="*/ 376238 h 823913"/>
              <a:gd name="connsiteX56" fmla="*/ 1230332 w 1230500"/>
              <a:gd name="connsiteY56" fmla="*/ 323850 h 823913"/>
              <a:gd name="connsiteX57" fmla="*/ 1225569 w 1230500"/>
              <a:gd name="connsiteY57" fmla="*/ 252413 h 823913"/>
              <a:gd name="connsiteX58" fmla="*/ 1201757 w 1230500"/>
              <a:gd name="connsiteY58" fmla="*/ 247650 h 823913"/>
              <a:gd name="connsiteX59" fmla="*/ 1163657 w 1230500"/>
              <a:gd name="connsiteY59" fmla="*/ 238125 h 823913"/>
              <a:gd name="connsiteX60" fmla="*/ 1135082 w 1230500"/>
              <a:gd name="connsiteY60" fmla="*/ 228600 h 823913"/>
              <a:gd name="connsiteX61" fmla="*/ 1092219 w 1230500"/>
              <a:gd name="connsiteY61" fmla="*/ 219075 h 823913"/>
              <a:gd name="connsiteX62" fmla="*/ 1077932 w 1230500"/>
              <a:gd name="connsiteY62" fmla="*/ 214313 h 823913"/>
              <a:gd name="connsiteX63" fmla="*/ 1058882 w 1230500"/>
              <a:gd name="connsiteY63" fmla="*/ 204788 h 823913"/>
              <a:gd name="connsiteX64" fmla="*/ 1044594 w 1230500"/>
              <a:gd name="connsiteY64" fmla="*/ 200025 h 823913"/>
              <a:gd name="connsiteX65" fmla="*/ 1001732 w 1230500"/>
              <a:gd name="connsiteY65" fmla="*/ 176213 h 823913"/>
              <a:gd name="connsiteX66" fmla="*/ 968394 w 1230500"/>
              <a:gd name="connsiteY66" fmla="*/ 157163 h 823913"/>
              <a:gd name="connsiteX67" fmla="*/ 954107 w 1230500"/>
              <a:gd name="connsiteY67" fmla="*/ 147638 h 823913"/>
              <a:gd name="connsiteX68" fmla="*/ 939819 w 1230500"/>
              <a:gd name="connsiteY68" fmla="*/ 142875 h 823913"/>
              <a:gd name="connsiteX69" fmla="*/ 920769 w 1230500"/>
              <a:gd name="connsiteY69" fmla="*/ 133350 h 823913"/>
              <a:gd name="connsiteX70" fmla="*/ 906482 w 1230500"/>
              <a:gd name="connsiteY70" fmla="*/ 128588 h 823913"/>
              <a:gd name="connsiteX71" fmla="*/ 887432 w 1230500"/>
              <a:gd name="connsiteY71" fmla="*/ 119063 h 823913"/>
              <a:gd name="connsiteX72" fmla="*/ 873144 w 1230500"/>
              <a:gd name="connsiteY72" fmla="*/ 114300 h 823913"/>
              <a:gd name="connsiteX73" fmla="*/ 830282 w 1230500"/>
              <a:gd name="connsiteY73" fmla="*/ 90488 h 823913"/>
              <a:gd name="connsiteX74" fmla="*/ 801707 w 1230500"/>
              <a:gd name="connsiteY74" fmla="*/ 76200 h 823913"/>
              <a:gd name="connsiteX75" fmla="*/ 773132 w 1230500"/>
              <a:gd name="connsiteY75" fmla="*/ 61913 h 823913"/>
              <a:gd name="connsiteX76" fmla="*/ 725507 w 1230500"/>
              <a:gd name="connsiteY76" fmla="*/ 38100 h 823913"/>
              <a:gd name="connsiteX77" fmla="*/ 725507 w 1230500"/>
              <a:gd name="connsiteY77" fmla="*/ 38100 h 823913"/>
              <a:gd name="connsiteX78" fmla="*/ 696932 w 1230500"/>
              <a:gd name="connsiteY78" fmla="*/ 23813 h 823913"/>
              <a:gd name="connsiteX79" fmla="*/ 654069 w 1230500"/>
              <a:gd name="connsiteY79" fmla="*/ 0 h 823913"/>
              <a:gd name="connsiteX80" fmla="*/ 625494 w 1230500"/>
              <a:gd name="connsiteY80" fmla="*/ 14288 h 823913"/>
              <a:gd name="connsiteX81" fmla="*/ 596919 w 1230500"/>
              <a:gd name="connsiteY81" fmla="*/ 23813 h 823913"/>
              <a:gd name="connsiteX82" fmla="*/ 554057 w 1230500"/>
              <a:gd name="connsiteY82" fmla="*/ 38100 h 823913"/>
              <a:gd name="connsiteX83" fmla="*/ 482619 w 1230500"/>
              <a:gd name="connsiteY83" fmla="*/ 61913 h 823913"/>
              <a:gd name="connsiteX84" fmla="*/ 454044 w 1230500"/>
              <a:gd name="connsiteY84" fmla="*/ 71438 h 823913"/>
              <a:gd name="connsiteX85" fmla="*/ 406419 w 1230500"/>
              <a:gd name="connsiteY85" fmla="*/ 90488 h 823913"/>
              <a:gd name="connsiteX86" fmla="*/ 392132 w 1230500"/>
              <a:gd name="connsiteY86" fmla="*/ 95250 h 823913"/>
              <a:gd name="connsiteX87" fmla="*/ 377844 w 1230500"/>
              <a:gd name="connsiteY87" fmla="*/ 100013 h 823913"/>
              <a:gd name="connsiteX88" fmla="*/ 354032 w 1230500"/>
              <a:gd name="connsiteY88" fmla="*/ 104775 h 823913"/>
              <a:gd name="connsiteX89" fmla="*/ 306407 w 1230500"/>
              <a:gd name="connsiteY89" fmla="*/ 114300 h 823913"/>
              <a:gd name="connsiteX90" fmla="*/ 292119 w 1230500"/>
              <a:gd name="connsiteY90" fmla="*/ 119063 h 823913"/>
              <a:gd name="connsiteX91" fmla="*/ 263544 w 1230500"/>
              <a:gd name="connsiteY91" fmla="*/ 138113 h 823913"/>
              <a:gd name="connsiteX92" fmla="*/ 220682 w 1230500"/>
              <a:gd name="connsiteY92" fmla="*/ 152400 h 823913"/>
              <a:gd name="connsiteX93" fmla="*/ 192107 w 1230500"/>
              <a:gd name="connsiteY93" fmla="*/ 161925 h 823913"/>
              <a:gd name="connsiteX94" fmla="*/ 144482 w 1230500"/>
              <a:gd name="connsiteY94" fmla="*/ 176213 h 823913"/>
              <a:gd name="connsiteX95" fmla="*/ 130194 w 1230500"/>
              <a:gd name="connsiteY95" fmla="*/ 180975 h 823913"/>
              <a:gd name="connsiteX96" fmla="*/ 115907 w 1230500"/>
              <a:gd name="connsiteY96" fmla="*/ 190500 h 823913"/>
              <a:gd name="connsiteX97" fmla="*/ 101619 w 1230500"/>
              <a:gd name="connsiteY97" fmla="*/ 195263 h 823913"/>
              <a:gd name="connsiteX98" fmla="*/ 87332 w 1230500"/>
              <a:gd name="connsiteY98" fmla="*/ 209550 h 823913"/>
              <a:gd name="connsiteX99" fmla="*/ 82569 w 1230500"/>
              <a:gd name="connsiteY99" fmla="*/ 314325 h 823913"/>
              <a:gd name="connsiteX100" fmla="*/ 73044 w 1230500"/>
              <a:gd name="connsiteY100" fmla="*/ 342900 h 823913"/>
              <a:gd name="connsiteX101" fmla="*/ 68282 w 1230500"/>
              <a:gd name="connsiteY101" fmla="*/ 357188 h 823913"/>
              <a:gd name="connsiteX102" fmla="*/ 58757 w 1230500"/>
              <a:gd name="connsiteY102" fmla="*/ 433388 h 823913"/>
              <a:gd name="connsiteX103" fmla="*/ 53994 w 1230500"/>
              <a:gd name="connsiteY103" fmla="*/ 461963 h 823913"/>
              <a:gd name="connsiteX104" fmla="*/ 44469 w 1230500"/>
              <a:gd name="connsiteY104" fmla="*/ 476250 h 823913"/>
              <a:gd name="connsiteX105" fmla="*/ 39707 w 1230500"/>
              <a:gd name="connsiteY105" fmla="*/ 504825 h 823913"/>
              <a:gd name="connsiteX106" fmla="*/ 34944 w 1230500"/>
              <a:gd name="connsiteY106" fmla="*/ 519113 h 823913"/>
              <a:gd name="connsiteX107" fmla="*/ 30182 w 1230500"/>
              <a:gd name="connsiteY107" fmla="*/ 557213 h 823913"/>
              <a:gd name="connsiteX108" fmla="*/ 25419 w 1230500"/>
              <a:gd name="connsiteY108" fmla="*/ 576263 h 823913"/>
              <a:gd name="connsiteX109" fmla="*/ 15894 w 1230500"/>
              <a:gd name="connsiteY109" fmla="*/ 647700 h 823913"/>
              <a:gd name="connsiteX110" fmla="*/ 6369 w 1230500"/>
              <a:gd name="connsiteY110" fmla="*/ 681038 h 823913"/>
              <a:gd name="connsiteX111" fmla="*/ 1607 w 1230500"/>
              <a:gd name="connsiteY111" fmla="*/ 714375 h 823913"/>
              <a:gd name="connsiteX112" fmla="*/ 25419 w 1230500"/>
              <a:gd name="connsiteY112" fmla="*/ 704850 h 82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230500" h="823913">
                <a:moveTo>
                  <a:pt x="25419" y="704850"/>
                </a:moveTo>
                <a:cubicBezTo>
                  <a:pt x="38119" y="701675"/>
                  <a:pt x="63985" y="700509"/>
                  <a:pt x="77807" y="695325"/>
                </a:cubicBezTo>
                <a:cubicBezTo>
                  <a:pt x="84454" y="692832"/>
                  <a:pt x="90369" y="688683"/>
                  <a:pt x="96857" y="685800"/>
                </a:cubicBezTo>
                <a:cubicBezTo>
                  <a:pt x="104669" y="682328"/>
                  <a:pt x="112732" y="679450"/>
                  <a:pt x="120669" y="676275"/>
                </a:cubicBezTo>
                <a:cubicBezTo>
                  <a:pt x="125432" y="671513"/>
                  <a:pt x="129353" y="665724"/>
                  <a:pt x="134957" y="661988"/>
                </a:cubicBezTo>
                <a:cubicBezTo>
                  <a:pt x="139134" y="659203"/>
                  <a:pt x="144630" y="659203"/>
                  <a:pt x="149244" y="657225"/>
                </a:cubicBezTo>
                <a:cubicBezTo>
                  <a:pt x="155769" y="654428"/>
                  <a:pt x="162274" y="651463"/>
                  <a:pt x="168294" y="647700"/>
                </a:cubicBezTo>
                <a:cubicBezTo>
                  <a:pt x="175025" y="643493"/>
                  <a:pt x="180613" y="637620"/>
                  <a:pt x="187344" y="633413"/>
                </a:cubicBezTo>
                <a:cubicBezTo>
                  <a:pt x="193364" y="629650"/>
                  <a:pt x="200230" y="627410"/>
                  <a:pt x="206394" y="623888"/>
                </a:cubicBezTo>
                <a:cubicBezTo>
                  <a:pt x="211364" y="621048"/>
                  <a:pt x="215562" y="616923"/>
                  <a:pt x="220682" y="614363"/>
                </a:cubicBezTo>
                <a:cubicBezTo>
                  <a:pt x="225172" y="612118"/>
                  <a:pt x="230479" y="611845"/>
                  <a:pt x="234969" y="609600"/>
                </a:cubicBezTo>
                <a:cubicBezTo>
                  <a:pt x="240089" y="607040"/>
                  <a:pt x="244979" y="603878"/>
                  <a:pt x="249257" y="600075"/>
                </a:cubicBezTo>
                <a:cubicBezTo>
                  <a:pt x="259325" y="591126"/>
                  <a:pt x="265053" y="575759"/>
                  <a:pt x="277832" y="571500"/>
                </a:cubicBezTo>
                <a:lnTo>
                  <a:pt x="292119" y="566738"/>
                </a:lnTo>
                <a:cubicBezTo>
                  <a:pt x="301644" y="560388"/>
                  <a:pt x="312599" y="555783"/>
                  <a:pt x="320694" y="547688"/>
                </a:cubicBezTo>
                <a:cubicBezTo>
                  <a:pt x="338532" y="529850"/>
                  <a:pt x="328592" y="535530"/>
                  <a:pt x="349269" y="528638"/>
                </a:cubicBezTo>
                <a:cubicBezTo>
                  <a:pt x="419164" y="482041"/>
                  <a:pt x="345643" y="529349"/>
                  <a:pt x="396894" y="500063"/>
                </a:cubicBezTo>
                <a:cubicBezTo>
                  <a:pt x="420811" y="486396"/>
                  <a:pt x="401446" y="493350"/>
                  <a:pt x="430232" y="481013"/>
                </a:cubicBezTo>
                <a:cubicBezTo>
                  <a:pt x="434846" y="479035"/>
                  <a:pt x="439905" y="478228"/>
                  <a:pt x="444519" y="476250"/>
                </a:cubicBezTo>
                <a:cubicBezTo>
                  <a:pt x="479379" y="461309"/>
                  <a:pt x="447502" y="470741"/>
                  <a:pt x="482619" y="461963"/>
                </a:cubicBezTo>
                <a:cubicBezTo>
                  <a:pt x="488969" y="458788"/>
                  <a:pt x="495144" y="455235"/>
                  <a:pt x="501669" y="452438"/>
                </a:cubicBezTo>
                <a:cubicBezTo>
                  <a:pt x="506283" y="450460"/>
                  <a:pt x="511467" y="449920"/>
                  <a:pt x="515957" y="447675"/>
                </a:cubicBezTo>
                <a:cubicBezTo>
                  <a:pt x="552879" y="429214"/>
                  <a:pt x="508625" y="445355"/>
                  <a:pt x="544532" y="433388"/>
                </a:cubicBezTo>
                <a:cubicBezTo>
                  <a:pt x="554057" y="427038"/>
                  <a:pt x="562247" y="417959"/>
                  <a:pt x="573107" y="414338"/>
                </a:cubicBezTo>
                <a:cubicBezTo>
                  <a:pt x="577869" y="412750"/>
                  <a:pt x="582904" y="411820"/>
                  <a:pt x="587394" y="409575"/>
                </a:cubicBezTo>
                <a:cubicBezTo>
                  <a:pt x="592514" y="407015"/>
                  <a:pt x="596562" y="402610"/>
                  <a:pt x="601682" y="400050"/>
                </a:cubicBezTo>
                <a:cubicBezTo>
                  <a:pt x="608511" y="396635"/>
                  <a:pt x="628920" y="392050"/>
                  <a:pt x="635019" y="390525"/>
                </a:cubicBezTo>
                <a:cubicBezTo>
                  <a:pt x="638662" y="405097"/>
                  <a:pt x="638344" y="412900"/>
                  <a:pt x="649307" y="423863"/>
                </a:cubicBezTo>
                <a:cubicBezTo>
                  <a:pt x="654920" y="429476"/>
                  <a:pt x="662457" y="432840"/>
                  <a:pt x="668357" y="438150"/>
                </a:cubicBezTo>
                <a:cubicBezTo>
                  <a:pt x="706152" y="472165"/>
                  <a:pt x="682040" y="461760"/>
                  <a:pt x="711219" y="471488"/>
                </a:cubicBezTo>
                <a:cubicBezTo>
                  <a:pt x="723164" y="480446"/>
                  <a:pt x="747120" y="498963"/>
                  <a:pt x="758844" y="504825"/>
                </a:cubicBezTo>
                <a:cubicBezTo>
                  <a:pt x="777444" y="514125"/>
                  <a:pt x="776477" y="512657"/>
                  <a:pt x="792182" y="523875"/>
                </a:cubicBezTo>
                <a:cubicBezTo>
                  <a:pt x="798641" y="528489"/>
                  <a:pt x="804729" y="533611"/>
                  <a:pt x="811232" y="538163"/>
                </a:cubicBezTo>
                <a:cubicBezTo>
                  <a:pt x="820610" y="544728"/>
                  <a:pt x="831712" y="549118"/>
                  <a:pt x="839807" y="557213"/>
                </a:cubicBezTo>
                <a:cubicBezTo>
                  <a:pt x="844569" y="561975"/>
                  <a:pt x="848614" y="567585"/>
                  <a:pt x="854094" y="571500"/>
                </a:cubicBezTo>
                <a:cubicBezTo>
                  <a:pt x="859871" y="575626"/>
                  <a:pt x="867464" y="576765"/>
                  <a:pt x="873144" y="581025"/>
                </a:cubicBezTo>
                <a:cubicBezTo>
                  <a:pt x="880328" y="586413"/>
                  <a:pt x="885295" y="594326"/>
                  <a:pt x="892194" y="600075"/>
                </a:cubicBezTo>
                <a:cubicBezTo>
                  <a:pt x="904390" y="610238"/>
                  <a:pt x="919069" y="617425"/>
                  <a:pt x="930294" y="628650"/>
                </a:cubicBezTo>
                <a:cubicBezTo>
                  <a:pt x="935057" y="633413"/>
                  <a:pt x="939408" y="638626"/>
                  <a:pt x="944582" y="642938"/>
                </a:cubicBezTo>
                <a:cubicBezTo>
                  <a:pt x="948979" y="646602"/>
                  <a:pt x="954211" y="649136"/>
                  <a:pt x="958869" y="652463"/>
                </a:cubicBezTo>
                <a:cubicBezTo>
                  <a:pt x="965328" y="657077"/>
                  <a:pt x="971569" y="661988"/>
                  <a:pt x="977919" y="666750"/>
                </a:cubicBezTo>
                <a:cubicBezTo>
                  <a:pt x="981094" y="671513"/>
                  <a:pt x="983397" y="676991"/>
                  <a:pt x="987444" y="681038"/>
                </a:cubicBezTo>
                <a:cubicBezTo>
                  <a:pt x="991491" y="685085"/>
                  <a:pt x="997335" y="686899"/>
                  <a:pt x="1001732" y="690563"/>
                </a:cubicBezTo>
                <a:cubicBezTo>
                  <a:pt x="1006906" y="694875"/>
                  <a:pt x="1010905" y="700467"/>
                  <a:pt x="1016019" y="704850"/>
                </a:cubicBezTo>
                <a:cubicBezTo>
                  <a:pt x="1022046" y="710016"/>
                  <a:pt x="1029456" y="713525"/>
                  <a:pt x="1035069" y="719138"/>
                </a:cubicBezTo>
                <a:cubicBezTo>
                  <a:pt x="1039116" y="723185"/>
                  <a:pt x="1040286" y="729656"/>
                  <a:pt x="1044594" y="733425"/>
                </a:cubicBezTo>
                <a:cubicBezTo>
                  <a:pt x="1053209" y="740963"/>
                  <a:pt x="1064011" y="745606"/>
                  <a:pt x="1073169" y="752475"/>
                </a:cubicBezTo>
                <a:lnTo>
                  <a:pt x="1111269" y="781050"/>
                </a:lnTo>
                <a:cubicBezTo>
                  <a:pt x="1111271" y="781052"/>
                  <a:pt x="1149366" y="809624"/>
                  <a:pt x="1149369" y="809625"/>
                </a:cubicBezTo>
                <a:cubicBezTo>
                  <a:pt x="1169087" y="816198"/>
                  <a:pt x="1159480" y="811603"/>
                  <a:pt x="1177944" y="823913"/>
                </a:cubicBezTo>
                <a:cubicBezTo>
                  <a:pt x="1210085" y="727497"/>
                  <a:pt x="1178125" y="828112"/>
                  <a:pt x="1187469" y="552450"/>
                </a:cubicBezTo>
                <a:cubicBezTo>
                  <a:pt x="1187863" y="540841"/>
                  <a:pt x="1194840" y="521433"/>
                  <a:pt x="1196994" y="509588"/>
                </a:cubicBezTo>
                <a:cubicBezTo>
                  <a:pt x="1217622" y="396132"/>
                  <a:pt x="1190324" y="530078"/>
                  <a:pt x="1206519" y="457200"/>
                </a:cubicBezTo>
                <a:cubicBezTo>
                  <a:pt x="1208275" y="449298"/>
                  <a:pt x="1209526" y="441290"/>
                  <a:pt x="1211282" y="433388"/>
                </a:cubicBezTo>
                <a:cubicBezTo>
                  <a:pt x="1212702" y="426998"/>
                  <a:pt x="1214968" y="420794"/>
                  <a:pt x="1216044" y="414338"/>
                </a:cubicBezTo>
                <a:cubicBezTo>
                  <a:pt x="1218148" y="401713"/>
                  <a:pt x="1218997" y="388908"/>
                  <a:pt x="1220807" y="376238"/>
                </a:cubicBezTo>
                <a:cubicBezTo>
                  <a:pt x="1223856" y="354896"/>
                  <a:pt x="1226227" y="344375"/>
                  <a:pt x="1230332" y="323850"/>
                </a:cubicBezTo>
                <a:cubicBezTo>
                  <a:pt x="1228744" y="300038"/>
                  <a:pt x="1233949" y="274759"/>
                  <a:pt x="1225569" y="252413"/>
                </a:cubicBezTo>
                <a:cubicBezTo>
                  <a:pt x="1222727" y="244834"/>
                  <a:pt x="1209644" y="249470"/>
                  <a:pt x="1201757" y="247650"/>
                </a:cubicBezTo>
                <a:cubicBezTo>
                  <a:pt x="1189001" y="244706"/>
                  <a:pt x="1176076" y="242265"/>
                  <a:pt x="1163657" y="238125"/>
                </a:cubicBezTo>
                <a:cubicBezTo>
                  <a:pt x="1154132" y="234950"/>
                  <a:pt x="1144927" y="230569"/>
                  <a:pt x="1135082" y="228600"/>
                </a:cubicBezTo>
                <a:cubicBezTo>
                  <a:pt x="1118700" y="225324"/>
                  <a:pt x="1107923" y="223562"/>
                  <a:pt x="1092219" y="219075"/>
                </a:cubicBezTo>
                <a:cubicBezTo>
                  <a:pt x="1087392" y="217696"/>
                  <a:pt x="1082546" y="216290"/>
                  <a:pt x="1077932" y="214313"/>
                </a:cubicBezTo>
                <a:cubicBezTo>
                  <a:pt x="1071406" y="211516"/>
                  <a:pt x="1065407" y="207585"/>
                  <a:pt x="1058882" y="204788"/>
                </a:cubicBezTo>
                <a:cubicBezTo>
                  <a:pt x="1054268" y="202810"/>
                  <a:pt x="1048983" y="202463"/>
                  <a:pt x="1044594" y="200025"/>
                </a:cubicBezTo>
                <a:cubicBezTo>
                  <a:pt x="995469" y="172733"/>
                  <a:pt x="1034059" y="186988"/>
                  <a:pt x="1001732" y="176213"/>
                </a:cubicBezTo>
                <a:cubicBezTo>
                  <a:pt x="966915" y="153003"/>
                  <a:pt x="1010699" y="181338"/>
                  <a:pt x="968394" y="157163"/>
                </a:cubicBezTo>
                <a:cubicBezTo>
                  <a:pt x="963424" y="154323"/>
                  <a:pt x="959226" y="150198"/>
                  <a:pt x="954107" y="147638"/>
                </a:cubicBezTo>
                <a:cubicBezTo>
                  <a:pt x="949617" y="145393"/>
                  <a:pt x="944433" y="144853"/>
                  <a:pt x="939819" y="142875"/>
                </a:cubicBezTo>
                <a:cubicBezTo>
                  <a:pt x="933294" y="140078"/>
                  <a:pt x="927295" y="136147"/>
                  <a:pt x="920769" y="133350"/>
                </a:cubicBezTo>
                <a:cubicBezTo>
                  <a:pt x="916155" y="131373"/>
                  <a:pt x="911096" y="130565"/>
                  <a:pt x="906482" y="128588"/>
                </a:cubicBezTo>
                <a:cubicBezTo>
                  <a:pt x="899956" y="125791"/>
                  <a:pt x="893957" y="121860"/>
                  <a:pt x="887432" y="119063"/>
                </a:cubicBezTo>
                <a:cubicBezTo>
                  <a:pt x="882818" y="117085"/>
                  <a:pt x="877533" y="116738"/>
                  <a:pt x="873144" y="114300"/>
                </a:cubicBezTo>
                <a:cubicBezTo>
                  <a:pt x="824019" y="87008"/>
                  <a:pt x="862609" y="101263"/>
                  <a:pt x="830282" y="90488"/>
                </a:cubicBezTo>
                <a:cubicBezTo>
                  <a:pt x="789333" y="63190"/>
                  <a:pt x="841143" y="95919"/>
                  <a:pt x="801707" y="76200"/>
                </a:cubicBezTo>
                <a:cubicBezTo>
                  <a:pt x="764786" y="57739"/>
                  <a:pt x="809035" y="73880"/>
                  <a:pt x="773132" y="61913"/>
                </a:cubicBezTo>
                <a:cubicBezTo>
                  <a:pt x="746050" y="41601"/>
                  <a:pt x="761612" y="50135"/>
                  <a:pt x="725507" y="38100"/>
                </a:cubicBezTo>
                <a:lnTo>
                  <a:pt x="725507" y="38100"/>
                </a:lnTo>
                <a:cubicBezTo>
                  <a:pt x="707042" y="25791"/>
                  <a:pt x="716649" y="30385"/>
                  <a:pt x="696932" y="23813"/>
                </a:cubicBezTo>
                <a:cubicBezTo>
                  <a:pt x="664180" y="1978"/>
                  <a:pt x="679217" y="8383"/>
                  <a:pt x="654069" y="0"/>
                </a:cubicBezTo>
                <a:cubicBezTo>
                  <a:pt x="601951" y="17375"/>
                  <a:pt x="680903" y="-10338"/>
                  <a:pt x="625494" y="14288"/>
                </a:cubicBezTo>
                <a:cubicBezTo>
                  <a:pt x="616319" y="18366"/>
                  <a:pt x="606444" y="20638"/>
                  <a:pt x="596919" y="23813"/>
                </a:cubicBezTo>
                <a:lnTo>
                  <a:pt x="554057" y="38100"/>
                </a:lnTo>
                <a:lnTo>
                  <a:pt x="482619" y="61913"/>
                </a:lnTo>
                <a:lnTo>
                  <a:pt x="454044" y="71438"/>
                </a:lnTo>
                <a:cubicBezTo>
                  <a:pt x="426015" y="85453"/>
                  <a:pt x="441728" y="78719"/>
                  <a:pt x="406419" y="90488"/>
                </a:cubicBezTo>
                <a:lnTo>
                  <a:pt x="392132" y="95250"/>
                </a:lnTo>
                <a:cubicBezTo>
                  <a:pt x="387369" y="96838"/>
                  <a:pt x="382767" y="99029"/>
                  <a:pt x="377844" y="100013"/>
                </a:cubicBezTo>
                <a:lnTo>
                  <a:pt x="354032" y="104775"/>
                </a:lnTo>
                <a:cubicBezTo>
                  <a:pt x="328318" y="109450"/>
                  <a:pt x="328509" y="107985"/>
                  <a:pt x="306407" y="114300"/>
                </a:cubicBezTo>
                <a:cubicBezTo>
                  <a:pt x="301580" y="115679"/>
                  <a:pt x="296508" y="116625"/>
                  <a:pt x="292119" y="119063"/>
                </a:cubicBezTo>
                <a:cubicBezTo>
                  <a:pt x="282112" y="124622"/>
                  <a:pt x="274404" y="134493"/>
                  <a:pt x="263544" y="138113"/>
                </a:cubicBezTo>
                <a:lnTo>
                  <a:pt x="220682" y="152400"/>
                </a:lnTo>
                <a:cubicBezTo>
                  <a:pt x="220672" y="152403"/>
                  <a:pt x="192118" y="161922"/>
                  <a:pt x="192107" y="161925"/>
                </a:cubicBezTo>
                <a:cubicBezTo>
                  <a:pt x="163312" y="169124"/>
                  <a:pt x="179273" y="164617"/>
                  <a:pt x="144482" y="176213"/>
                </a:cubicBezTo>
                <a:lnTo>
                  <a:pt x="130194" y="180975"/>
                </a:lnTo>
                <a:cubicBezTo>
                  <a:pt x="125432" y="184150"/>
                  <a:pt x="121026" y="187940"/>
                  <a:pt x="115907" y="190500"/>
                </a:cubicBezTo>
                <a:cubicBezTo>
                  <a:pt x="111417" y="192745"/>
                  <a:pt x="105796" y="192478"/>
                  <a:pt x="101619" y="195263"/>
                </a:cubicBezTo>
                <a:cubicBezTo>
                  <a:pt x="96015" y="198999"/>
                  <a:pt x="92094" y="204788"/>
                  <a:pt x="87332" y="209550"/>
                </a:cubicBezTo>
                <a:cubicBezTo>
                  <a:pt x="85744" y="244475"/>
                  <a:pt x="86294" y="279563"/>
                  <a:pt x="82569" y="314325"/>
                </a:cubicBezTo>
                <a:cubicBezTo>
                  <a:pt x="81499" y="324308"/>
                  <a:pt x="76219" y="333375"/>
                  <a:pt x="73044" y="342900"/>
                </a:cubicBezTo>
                <a:lnTo>
                  <a:pt x="68282" y="357188"/>
                </a:lnTo>
                <a:cubicBezTo>
                  <a:pt x="61173" y="435381"/>
                  <a:pt x="67702" y="384189"/>
                  <a:pt x="58757" y="433388"/>
                </a:cubicBezTo>
                <a:cubicBezTo>
                  <a:pt x="57030" y="442889"/>
                  <a:pt x="57048" y="452802"/>
                  <a:pt x="53994" y="461963"/>
                </a:cubicBezTo>
                <a:cubicBezTo>
                  <a:pt x="52184" y="467393"/>
                  <a:pt x="47644" y="471488"/>
                  <a:pt x="44469" y="476250"/>
                </a:cubicBezTo>
                <a:cubicBezTo>
                  <a:pt x="42882" y="485775"/>
                  <a:pt x="41802" y="495399"/>
                  <a:pt x="39707" y="504825"/>
                </a:cubicBezTo>
                <a:cubicBezTo>
                  <a:pt x="38618" y="509726"/>
                  <a:pt x="35842" y="514174"/>
                  <a:pt x="34944" y="519113"/>
                </a:cubicBezTo>
                <a:cubicBezTo>
                  <a:pt x="32654" y="531705"/>
                  <a:pt x="32286" y="544588"/>
                  <a:pt x="30182" y="557213"/>
                </a:cubicBezTo>
                <a:cubicBezTo>
                  <a:pt x="29106" y="563669"/>
                  <a:pt x="26590" y="569823"/>
                  <a:pt x="25419" y="576263"/>
                </a:cubicBezTo>
                <a:cubicBezTo>
                  <a:pt x="16987" y="622641"/>
                  <a:pt x="24171" y="598039"/>
                  <a:pt x="15894" y="647700"/>
                </a:cubicBezTo>
                <a:cubicBezTo>
                  <a:pt x="13900" y="659666"/>
                  <a:pt x="10145" y="669710"/>
                  <a:pt x="6369" y="681038"/>
                </a:cubicBezTo>
                <a:cubicBezTo>
                  <a:pt x="4782" y="692150"/>
                  <a:pt x="-3413" y="704335"/>
                  <a:pt x="1607" y="714375"/>
                </a:cubicBezTo>
                <a:cubicBezTo>
                  <a:pt x="4534" y="720229"/>
                  <a:pt x="12719" y="708025"/>
                  <a:pt x="25419" y="70485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Freeform 98"/>
          <p:cNvSpPr/>
          <p:nvPr/>
        </p:nvSpPr>
        <p:spPr>
          <a:xfrm>
            <a:off x="4555068" y="2853889"/>
            <a:ext cx="342337" cy="674516"/>
          </a:xfrm>
          <a:custGeom>
            <a:avLst/>
            <a:gdLst>
              <a:gd name="connsiteX0" fmla="*/ 10390 w 453303"/>
              <a:gd name="connsiteY0" fmla="*/ 885825 h 893156"/>
              <a:gd name="connsiteX1" fmla="*/ 58015 w 453303"/>
              <a:gd name="connsiteY1" fmla="*/ 871537 h 893156"/>
              <a:gd name="connsiteX2" fmla="*/ 91353 w 453303"/>
              <a:gd name="connsiteY2" fmla="*/ 857250 h 893156"/>
              <a:gd name="connsiteX3" fmla="*/ 119928 w 453303"/>
              <a:gd name="connsiteY3" fmla="*/ 842962 h 893156"/>
              <a:gd name="connsiteX4" fmla="*/ 138978 w 453303"/>
              <a:gd name="connsiteY4" fmla="*/ 833437 h 893156"/>
              <a:gd name="connsiteX5" fmla="*/ 196128 w 453303"/>
              <a:gd name="connsiteY5" fmla="*/ 823912 h 893156"/>
              <a:gd name="connsiteX6" fmla="*/ 219940 w 453303"/>
              <a:gd name="connsiteY6" fmla="*/ 814387 h 893156"/>
              <a:gd name="connsiteX7" fmla="*/ 234228 w 453303"/>
              <a:gd name="connsiteY7" fmla="*/ 804862 h 893156"/>
              <a:gd name="connsiteX8" fmla="*/ 267565 w 453303"/>
              <a:gd name="connsiteY8" fmla="*/ 790575 h 893156"/>
              <a:gd name="connsiteX9" fmla="*/ 296140 w 453303"/>
              <a:gd name="connsiteY9" fmla="*/ 771525 h 893156"/>
              <a:gd name="connsiteX10" fmla="*/ 310428 w 453303"/>
              <a:gd name="connsiteY10" fmla="*/ 762000 h 893156"/>
              <a:gd name="connsiteX11" fmla="*/ 324715 w 453303"/>
              <a:gd name="connsiteY11" fmla="*/ 757237 h 893156"/>
              <a:gd name="connsiteX12" fmla="*/ 339003 w 453303"/>
              <a:gd name="connsiteY12" fmla="*/ 747712 h 893156"/>
              <a:gd name="connsiteX13" fmla="*/ 386628 w 453303"/>
              <a:gd name="connsiteY13" fmla="*/ 733425 h 893156"/>
              <a:gd name="connsiteX14" fmla="*/ 400915 w 453303"/>
              <a:gd name="connsiteY14" fmla="*/ 728662 h 893156"/>
              <a:gd name="connsiteX15" fmla="*/ 453303 w 453303"/>
              <a:gd name="connsiteY15" fmla="*/ 719137 h 893156"/>
              <a:gd name="connsiteX16" fmla="*/ 439015 w 453303"/>
              <a:gd name="connsiteY16" fmla="*/ 542925 h 893156"/>
              <a:gd name="connsiteX17" fmla="*/ 434253 w 453303"/>
              <a:gd name="connsiteY17" fmla="*/ 500062 h 893156"/>
              <a:gd name="connsiteX18" fmla="*/ 434253 w 453303"/>
              <a:gd name="connsiteY18" fmla="*/ 14287 h 893156"/>
              <a:gd name="connsiteX19" fmla="*/ 429490 w 453303"/>
              <a:gd name="connsiteY19" fmla="*/ 0 h 893156"/>
              <a:gd name="connsiteX20" fmla="*/ 400915 w 453303"/>
              <a:gd name="connsiteY20" fmla="*/ 23812 h 893156"/>
              <a:gd name="connsiteX21" fmla="*/ 353290 w 453303"/>
              <a:gd name="connsiteY21" fmla="*/ 47625 h 893156"/>
              <a:gd name="connsiteX22" fmla="*/ 300903 w 453303"/>
              <a:gd name="connsiteY22" fmla="*/ 66675 h 893156"/>
              <a:gd name="connsiteX23" fmla="*/ 300903 w 453303"/>
              <a:gd name="connsiteY23" fmla="*/ 66675 h 893156"/>
              <a:gd name="connsiteX24" fmla="*/ 281853 w 453303"/>
              <a:gd name="connsiteY24" fmla="*/ 76200 h 893156"/>
              <a:gd name="connsiteX25" fmla="*/ 229465 w 453303"/>
              <a:gd name="connsiteY25" fmla="*/ 85725 h 893156"/>
              <a:gd name="connsiteX26" fmla="*/ 186603 w 453303"/>
              <a:gd name="connsiteY26" fmla="*/ 114300 h 893156"/>
              <a:gd name="connsiteX27" fmla="*/ 172315 w 453303"/>
              <a:gd name="connsiteY27" fmla="*/ 123825 h 893156"/>
              <a:gd name="connsiteX28" fmla="*/ 138978 w 453303"/>
              <a:gd name="connsiteY28" fmla="*/ 157162 h 893156"/>
              <a:gd name="connsiteX29" fmla="*/ 110403 w 453303"/>
              <a:gd name="connsiteY29" fmla="*/ 180975 h 893156"/>
              <a:gd name="connsiteX30" fmla="*/ 96115 w 453303"/>
              <a:gd name="connsiteY30" fmla="*/ 190500 h 893156"/>
              <a:gd name="connsiteX31" fmla="*/ 67540 w 453303"/>
              <a:gd name="connsiteY31" fmla="*/ 214312 h 893156"/>
              <a:gd name="connsiteX32" fmla="*/ 58015 w 453303"/>
              <a:gd name="connsiteY32" fmla="*/ 333375 h 893156"/>
              <a:gd name="connsiteX33" fmla="*/ 53253 w 453303"/>
              <a:gd name="connsiteY33" fmla="*/ 357187 h 893156"/>
              <a:gd name="connsiteX34" fmla="*/ 48490 w 453303"/>
              <a:gd name="connsiteY34" fmla="*/ 390525 h 893156"/>
              <a:gd name="connsiteX35" fmla="*/ 43728 w 453303"/>
              <a:gd name="connsiteY35" fmla="*/ 457200 h 893156"/>
              <a:gd name="connsiteX36" fmla="*/ 38965 w 453303"/>
              <a:gd name="connsiteY36" fmla="*/ 476250 h 893156"/>
              <a:gd name="connsiteX37" fmla="*/ 34203 w 453303"/>
              <a:gd name="connsiteY37" fmla="*/ 657225 h 893156"/>
              <a:gd name="connsiteX38" fmla="*/ 29440 w 453303"/>
              <a:gd name="connsiteY38" fmla="*/ 671512 h 893156"/>
              <a:gd name="connsiteX39" fmla="*/ 19915 w 453303"/>
              <a:gd name="connsiteY39" fmla="*/ 709612 h 893156"/>
              <a:gd name="connsiteX40" fmla="*/ 5628 w 453303"/>
              <a:gd name="connsiteY40" fmla="*/ 757237 h 893156"/>
              <a:gd name="connsiteX41" fmla="*/ 10390 w 453303"/>
              <a:gd name="connsiteY41" fmla="*/ 885825 h 893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53303" h="893156">
                <a:moveTo>
                  <a:pt x="10390" y="885825"/>
                </a:moveTo>
                <a:cubicBezTo>
                  <a:pt x="19121" y="904875"/>
                  <a:pt x="37129" y="881980"/>
                  <a:pt x="58015" y="871537"/>
                </a:cubicBezTo>
                <a:cubicBezTo>
                  <a:pt x="90902" y="855093"/>
                  <a:pt x="51709" y="867160"/>
                  <a:pt x="91353" y="857250"/>
                </a:cubicBezTo>
                <a:cubicBezTo>
                  <a:pt x="118807" y="838946"/>
                  <a:pt x="92325" y="854792"/>
                  <a:pt x="119928" y="842962"/>
                </a:cubicBezTo>
                <a:cubicBezTo>
                  <a:pt x="126453" y="840165"/>
                  <a:pt x="132090" y="835159"/>
                  <a:pt x="138978" y="833437"/>
                </a:cubicBezTo>
                <a:cubicBezTo>
                  <a:pt x="157714" y="828753"/>
                  <a:pt x="196128" y="823912"/>
                  <a:pt x="196128" y="823912"/>
                </a:cubicBezTo>
                <a:cubicBezTo>
                  <a:pt x="204065" y="820737"/>
                  <a:pt x="212294" y="818210"/>
                  <a:pt x="219940" y="814387"/>
                </a:cubicBezTo>
                <a:cubicBezTo>
                  <a:pt x="225060" y="811827"/>
                  <a:pt x="229108" y="807422"/>
                  <a:pt x="234228" y="804862"/>
                </a:cubicBezTo>
                <a:cubicBezTo>
                  <a:pt x="273641" y="785156"/>
                  <a:pt x="218016" y="820304"/>
                  <a:pt x="267565" y="790575"/>
                </a:cubicBezTo>
                <a:cubicBezTo>
                  <a:pt x="277381" y="784685"/>
                  <a:pt x="286615" y="777875"/>
                  <a:pt x="296140" y="771525"/>
                </a:cubicBezTo>
                <a:cubicBezTo>
                  <a:pt x="300903" y="768350"/>
                  <a:pt x="304998" y="763810"/>
                  <a:pt x="310428" y="762000"/>
                </a:cubicBezTo>
                <a:cubicBezTo>
                  <a:pt x="315190" y="760412"/>
                  <a:pt x="320225" y="759482"/>
                  <a:pt x="324715" y="757237"/>
                </a:cubicBezTo>
                <a:cubicBezTo>
                  <a:pt x="329835" y="754677"/>
                  <a:pt x="333772" y="750037"/>
                  <a:pt x="339003" y="747712"/>
                </a:cubicBezTo>
                <a:cubicBezTo>
                  <a:pt x="359384" y="738654"/>
                  <a:pt x="367228" y="738968"/>
                  <a:pt x="386628" y="733425"/>
                </a:cubicBezTo>
                <a:cubicBezTo>
                  <a:pt x="391455" y="732046"/>
                  <a:pt x="396045" y="729880"/>
                  <a:pt x="400915" y="728662"/>
                </a:cubicBezTo>
                <a:cubicBezTo>
                  <a:pt x="414214" y="725337"/>
                  <a:pt x="440582" y="721257"/>
                  <a:pt x="453303" y="719137"/>
                </a:cubicBezTo>
                <a:cubicBezTo>
                  <a:pt x="447028" y="599930"/>
                  <a:pt x="451876" y="658678"/>
                  <a:pt x="439015" y="542925"/>
                </a:cubicBezTo>
                <a:lnTo>
                  <a:pt x="434253" y="500062"/>
                </a:lnTo>
                <a:cubicBezTo>
                  <a:pt x="422012" y="-99683"/>
                  <a:pt x="434253" y="649770"/>
                  <a:pt x="434253" y="14287"/>
                </a:cubicBezTo>
                <a:cubicBezTo>
                  <a:pt x="434253" y="9267"/>
                  <a:pt x="431078" y="4762"/>
                  <a:pt x="429490" y="0"/>
                </a:cubicBezTo>
                <a:cubicBezTo>
                  <a:pt x="377489" y="26001"/>
                  <a:pt x="436816" y="-7601"/>
                  <a:pt x="400915" y="23812"/>
                </a:cubicBezTo>
                <a:cubicBezTo>
                  <a:pt x="378234" y="43657"/>
                  <a:pt x="376962" y="41706"/>
                  <a:pt x="353290" y="47625"/>
                </a:cubicBezTo>
                <a:cubicBezTo>
                  <a:pt x="328111" y="64412"/>
                  <a:pt x="344556" y="55762"/>
                  <a:pt x="300903" y="66675"/>
                </a:cubicBezTo>
                <a:lnTo>
                  <a:pt x="300903" y="66675"/>
                </a:lnTo>
                <a:cubicBezTo>
                  <a:pt x="294553" y="69850"/>
                  <a:pt x="288501" y="73707"/>
                  <a:pt x="281853" y="76200"/>
                </a:cubicBezTo>
                <a:cubicBezTo>
                  <a:pt x="268038" y="81381"/>
                  <a:pt x="241627" y="83987"/>
                  <a:pt x="229465" y="85725"/>
                </a:cubicBezTo>
                <a:lnTo>
                  <a:pt x="186603" y="114300"/>
                </a:lnTo>
                <a:cubicBezTo>
                  <a:pt x="181840" y="117475"/>
                  <a:pt x="176362" y="119778"/>
                  <a:pt x="172315" y="123825"/>
                </a:cubicBezTo>
                <a:cubicBezTo>
                  <a:pt x="161203" y="134937"/>
                  <a:pt x="152054" y="148445"/>
                  <a:pt x="138978" y="157162"/>
                </a:cubicBezTo>
                <a:cubicBezTo>
                  <a:pt x="103503" y="180811"/>
                  <a:pt x="147073" y="150416"/>
                  <a:pt x="110403" y="180975"/>
                </a:cubicBezTo>
                <a:cubicBezTo>
                  <a:pt x="106006" y="184639"/>
                  <a:pt x="100512" y="186836"/>
                  <a:pt x="96115" y="190500"/>
                </a:cubicBezTo>
                <a:cubicBezTo>
                  <a:pt x="59445" y="221058"/>
                  <a:pt x="103015" y="190663"/>
                  <a:pt x="67540" y="214312"/>
                </a:cubicBezTo>
                <a:cubicBezTo>
                  <a:pt x="51144" y="263508"/>
                  <a:pt x="67045" y="211465"/>
                  <a:pt x="58015" y="333375"/>
                </a:cubicBezTo>
                <a:cubicBezTo>
                  <a:pt x="57417" y="341447"/>
                  <a:pt x="54584" y="349203"/>
                  <a:pt x="53253" y="357187"/>
                </a:cubicBezTo>
                <a:cubicBezTo>
                  <a:pt x="51408" y="368260"/>
                  <a:pt x="50078" y="379412"/>
                  <a:pt x="48490" y="390525"/>
                </a:cubicBezTo>
                <a:cubicBezTo>
                  <a:pt x="46903" y="412750"/>
                  <a:pt x="46189" y="435055"/>
                  <a:pt x="43728" y="457200"/>
                </a:cubicBezTo>
                <a:cubicBezTo>
                  <a:pt x="43005" y="463705"/>
                  <a:pt x="39276" y="469712"/>
                  <a:pt x="38965" y="476250"/>
                </a:cubicBezTo>
                <a:cubicBezTo>
                  <a:pt x="36095" y="536528"/>
                  <a:pt x="37143" y="596951"/>
                  <a:pt x="34203" y="657225"/>
                </a:cubicBezTo>
                <a:cubicBezTo>
                  <a:pt x="33958" y="662239"/>
                  <a:pt x="30761" y="666669"/>
                  <a:pt x="29440" y="671512"/>
                </a:cubicBezTo>
                <a:cubicBezTo>
                  <a:pt x="25995" y="684142"/>
                  <a:pt x="24055" y="697193"/>
                  <a:pt x="19915" y="709612"/>
                </a:cubicBezTo>
                <a:cubicBezTo>
                  <a:pt x="11997" y="733365"/>
                  <a:pt x="10428" y="735638"/>
                  <a:pt x="5628" y="757237"/>
                </a:cubicBezTo>
                <a:cubicBezTo>
                  <a:pt x="-5362" y="806693"/>
                  <a:pt x="1659" y="866775"/>
                  <a:pt x="10390" y="885825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0" name="Freeform 99"/>
          <p:cNvSpPr/>
          <p:nvPr/>
        </p:nvSpPr>
        <p:spPr>
          <a:xfrm>
            <a:off x="4073768" y="2591332"/>
            <a:ext cx="284166" cy="192542"/>
          </a:xfrm>
          <a:custGeom>
            <a:avLst/>
            <a:gdLst>
              <a:gd name="connsiteX0" fmla="*/ 371475 w 376277"/>
              <a:gd name="connsiteY0" fmla="*/ 252413 h 254953"/>
              <a:gd name="connsiteX1" fmla="*/ 376238 w 376277"/>
              <a:gd name="connsiteY1" fmla="*/ 171450 h 254953"/>
              <a:gd name="connsiteX2" fmla="*/ 371475 w 376277"/>
              <a:gd name="connsiteY2" fmla="*/ 157163 h 254953"/>
              <a:gd name="connsiteX3" fmla="*/ 357188 w 376277"/>
              <a:gd name="connsiteY3" fmla="*/ 147638 h 254953"/>
              <a:gd name="connsiteX4" fmla="*/ 328613 w 376277"/>
              <a:gd name="connsiteY4" fmla="*/ 138113 h 254953"/>
              <a:gd name="connsiteX5" fmla="*/ 300038 w 376277"/>
              <a:gd name="connsiteY5" fmla="*/ 119063 h 254953"/>
              <a:gd name="connsiteX6" fmla="*/ 285750 w 376277"/>
              <a:gd name="connsiteY6" fmla="*/ 109538 h 254953"/>
              <a:gd name="connsiteX7" fmla="*/ 257175 w 376277"/>
              <a:gd name="connsiteY7" fmla="*/ 100013 h 254953"/>
              <a:gd name="connsiteX8" fmla="*/ 242888 w 376277"/>
              <a:gd name="connsiteY8" fmla="*/ 90488 h 254953"/>
              <a:gd name="connsiteX9" fmla="*/ 228600 w 376277"/>
              <a:gd name="connsiteY9" fmla="*/ 85725 h 254953"/>
              <a:gd name="connsiteX10" fmla="*/ 214313 w 376277"/>
              <a:gd name="connsiteY10" fmla="*/ 71438 h 254953"/>
              <a:gd name="connsiteX11" fmla="*/ 200025 w 376277"/>
              <a:gd name="connsiteY11" fmla="*/ 66675 h 254953"/>
              <a:gd name="connsiteX12" fmla="*/ 185738 w 376277"/>
              <a:gd name="connsiteY12" fmla="*/ 57150 h 254953"/>
              <a:gd name="connsiteX13" fmla="*/ 157163 w 376277"/>
              <a:gd name="connsiteY13" fmla="*/ 47625 h 254953"/>
              <a:gd name="connsiteX14" fmla="*/ 142875 w 376277"/>
              <a:gd name="connsiteY14" fmla="*/ 42863 h 254953"/>
              <a:gd name="connsiteX15" fmla="*/ 128588 w 376277"/>
              <a:gd name="connsiteY15" fmla="*/ 33338 h 254953"/>
              <a:gd name="connsiteX16" fmla="*/ 100013 w 376277"/>
              <a:gd name="connsiteY16" fmla="*/ 23813 h 254953"/>
              <a:gd name="connsiteX17" fmla="*/ 71438 w 376277"/>
              <a:gd name="connsiteY17" fmla="*/ 14288 h 254953"/>
              <a:gd name="connsiteX18" fmla="*/ 42863 w 376277"/>
              <a:gd name="connsiteY18" fmla="*/ 4763 h 254953"/>
              <a:gd name="connsiteX19" fmla="*/ 28575 w 376277"/>
              <a:gd name="connsiteY19" fmla="*/ 0 h 254953"/>
              <a:gd name="connsiteX20" fmla="*/ 19050 w 376277"/>
              <a:gd name="connsiteY20" fmla="*/ 14288 h 254953"/>
              <a:gd name="connsiteX21" fmla="*/ 14288 w 376277"/>
              <a:gd name="connsiteY21" fmla="*/ 47625 h 254953"/>
              <a:gd name="connsiteX22" fmla="*/ 9525 w 376277"/>
              <a:gd name="connsiteY22" fmla="*/ 71438 h 254953"/>
              <a:gd name="connsiteX23" fmla="*/ 0 w 376277"/>
              <a:gd name="connsiteY23" fmla="*/ 100013 h 254953"/>
              <a:gd name="connsiteX24" fmla="*/ 4763 w 376277"/>
              <a:gd name="connsiteY24" fmla="*/ 114300 h 254953"/>
              <a:gd name="connsiteX25" fmla="*/ 19050 w 376277"/>
              <a:gd name="connsiteY25" fmla="*/ 119063 h 254953"/>
              <a:gd name="connsiteX26" fmla="*/ 47625 w 376277"/>
              <a:gd name="connsiteY26" fmla="*/ 123825 h 254953"/>
              <a:gd name="connsiteX27" fmla="*/ 100013 w 376277"/>
              <a:gd name="connsiteY27" fmla="*/ 138113 h 254953"/>
              <a:gd name="connsiteX28" fmla="*/ 114300 w 376277"/>
              <a:gd name="connsiteY28" fmla="*/ 142875 h 254953"/>
              <a:gd name="connsiteX29" fmla="*/ 133350 w 376277"/>
              <a:gd name="connsiteY29" fmla="*/ 147638 h 254953"/>
              <a:gd name="connsiteX30" fmla="*/ 161925 w 376277"/>
              <a:gd name="connsiteY30" fmla="*/ 157163 h 254953"/>
              <a:gd name="connsiteX31" fmla="*/ 180975 w 376277"/>
              <a:gd name="connsiteY31" fmla="*/ 161925 h 254953"/>
              <a:gd name="connsiteX32" fmla="*/ 209550 w 376277"/>
              <a:gd name="connsiteY32" fmla="*/ 171450 h 254953"/>
              <a:gd name="connsiteX33" fmla="*/ 228600 w 376277"/>
              <a:gd name="connsiteY33" fmla="*/ 176213 h 254953"/>
              <a:gd name="connsiteX34" fmla="*/ 257175 w 376277"/>
              <a:gd name="connsiteY34" fmla="*/ 185738 h 254953"/>
              <a:gd name="connsiteX35" fmla="*/ 285750 w 376277"/>
              <a:gd name="connsiteY35" fmla="*/ 190500 h 254953"/>
              <a:gd name="connsiteX36" fmla="*/ 300038 w 376277"/>
              <a:gd name="connsiteY36" fmla="*/ 200025 h 254953"/>
              <a:gd name="connsiteX37" fmla="*/ 342900 w 376277"/>
              <a:gd name="connsiteY37" fmla="*/ 233363 h 254953"/>
              <a:gd name="connsiteX38" fmla="*/ 371475 w 376277"/>
              <a:gd name="connsiteY38" fmla="*/ 252413 h 25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6277" h="254953">
                <a:moveTo>
                  <a:pt x="371475" y="252413"/>
                </a:moveTo>
                <a:cubicBezTo>
                  <a:pt x="377031" y="242094"/>
                  <a:pt x="376238" y="198484"/>
                  <a:pt x="376238" y="171450"/>
                </a:cubicBezTo>
                <a:cubicBezTo>
                  <a:pt x="376238" y="166430"/>
                  <a:pt x="374611" y="161083"/>
                  <a:pt x="371475" y="157163"/>
                </a:cubicBezTo>
                <a:cubicBezTo>
                  <a:pt x="367899" y="152694"/>
                  <a:pt x="362418" y="149963"/>
                  <a:pt x="357188" y="147638"/>
                </a:cubicBezTo>
                <a:cubicBezTo>
                  <a:pt x="348013" y="143560"/>
                  <a:pt x="328613" y="138113"/>
                  <a:pt x="328613" y="138113"/>
                </a:cubicBezTo>
                <a:lnTo>
                  <a:pt x="300038" y="119063"/>
                </a:lnTo>
                <a:cubicBezTo>
                  <a:pt x="295275" y="115888"/>
                  <a:pt x="291180" y="111348"/>
                  <a:pt x="285750" y="109538"/>
                </a:cubicBezTo>
                <a:lnTo>
                  <a:pt x="257175" y="100013"/>
                </a:lnTo>
                <a:cubicBezTo>
                  <a:pt x="252413" y="96838"/>
                  <a:pt x="248007" y="93048"/>
                  <a:pt x="242888" y="90488"/>
                </a:cubicBezTo>
                <a:cubicBezTo>
                  <a:pt x="238398" y="88243"/>
                  <a:pt x="232777" y="88510"/>
                  <a:pt x="228600" y="85725"/>
                </a:cubicBezTo>
                <a:cubicBezTo>
                  <a:pt x="222996" y="81989"/>
                  <a:pt x="219917" y="75174"/>
                  <a:pt x="214313" y="71438"/>
                </a:cubicBezTo>
                <a:cubicBezTo>
                  <a:pt x="210136" y="68653"/>
                  <a:pt x="204515" y="68920"/>
                  <a:pt x="200025" y="66675"/>
                </a:cubicBezTo>
                <a:cubicBezTo>
                  <a:pt x="194906" y="64115"/>
                  <a:pt x="190968" y="59475"/>
                  <a:pt x="185738" y="57150"/>
                </a:cubicBezTo>
                <a:cubicBezTo>
                  <a:pt x="176563" y="53072"/>
                  <a:pt x="166688" y="50800"/>
                  <a:pt x="157163" y="47625"/>
                </a:cubicBezTo>
                <a:lnTo>
                  <a:pt x="142875" y="42863"/>
                </a:lnTo>
                <a:cubicBezTo>
                  <a:pt x="138113" y="39688"/>
                  <a:pt x="133818" y="35663"/>
                  <a:pt x="128588" y="33338"/>
                </a:cubicBezTo>
                <a:cubicBezTo>
                  <a:pt x="119413" y="29260"/>
                  <a:pt x="109538" y="26988"/>
                  <a:pt x="100013" y="23813"/>
                </a:cubicBezTo>
                <a:lnTo>
                  <a:pt x="71438" y="14288"/>
                </a:lnTo>
                <a:lnTo>
                  <a:pt x="42863" y="4763"/>
                </a:lnTo>
                <a:lnTo>
                  <a:pt x="28575" y="0"/>
                </a:lnTo>
                <a:cubicBezTo>
                  <a:pt x="25400" y="4763"/>
                  <a:pt x="20695" y="8805"/>
                  <a:pt x="19050" y="14288"/>
                </a:cubicBezTo>
                <a:cubicBezTo>
                  <a:pt x="15825" y="25040"/>
                  <a:pt x="16133" y="36553"/>
                  <a:pt x="14288" y="47625"/>
                </a:cubicBezTo>
                <a:cubicBezTo>
                  <a:pt x="12957" y="55610"/>
                  <a:pt x="11655" y="63628"/>
                  <a:pt x="9525" y="71438"/>
                </a:cubicBezTo>
                <a:cubicBezTo>
                  <a:pt x="6883" y="81124"/>
                  <a:pt x="0" y="100013"/>
                  <a:pt x="0" y="100013"/>
                </a:cubicBezTo>
                <a:cubicBezTo>
                  <a:pt x="1588" y="104775"/>
                  <a:pt x="1213" y="110750"/>
                  <a:pt x="4763" y="114300"/>
                </a:cubicBezTo>
                <a:cubicBezTo>
                  <a:pt x="8313" y="117850"/>
                  <a:pt x="14150" y="117974"/>
                  <a:pt x="19050" y="119063"/>
                </a:cubicBezTo>
                <a:cubicBezTo>
                  <a:pt x="28476" y="121158"/>
                  <a:pt x="38100" y="122238"/>
                  <a:pt x="47625" y="123825"/>
                </a:cubicBezTo>
                <a:cubicBezTo>
                  <a:pt x="108919" y="144256"/>
                  <a:pt x="46167" y="124651"/>
                  <a:pt x="100013" y="138113"/>
                </a:cubicBezTo>
                <a:cubicBezTo>
                  <a:pt x="104883" y="139331"/>
                  <a:pt x="109473" y="141496"/>
                  <a:pt x="114300" y="142875"/>
                </a:cubicBezTo>
                <a:cubicBezTo>
                  <a:pt x="120594" y="144673"/>
                  <a:pt x="127081" y="145757"/>
                  <a:pt x="133350" y="147638"/>
                </a:cubicBezTo>
                <a:cubicBezTo>
                  <a:pt x="142967" y="150523"/>
                  <a:pt x="152184" y="154728"/>
                  <a:pt x="161925" y="157163"/>
                </a:cubicBezTo>
                <a:cubicBezTo>
                  <a:pt x="168275" y="158750"/>
                  <a:pt x="174706" y="160044"/>
                  <a:pt x="180975" y="161925"/>
                </a:cubicBezTo>
                <a:cubicBezTo>
                  <a:pt x="190592" y="164810"/>
                  <a:pt x="199810" y="169015"/>
                  <a:pt x="209550" y="171450"/>
                </a:cubicBezTo>
                <a:cubicBezTo>
                  <a:pt x="215900" y="173038"/>
                  <a:pt x="222331" y="174332"/>
                  <a:pt x="228600" y="176213"/>
                </a:cubicBezTo>
                <a:cubicBezTo>
                  <a:pt x="238217" y="179098"/>
                  <a:pt x="247271" y="184088"/>
                  <a:pt x="257175" y="185738"/>
                </a:cubicBezTo>
                <a:lnTo>
                  <a:pt x="285750" y="190500"/>
                </a:lnTo>
                <a:cubicBezTo>
                  <a:pt x="290513" y="193675"/>
                  <a:pt x="295641" y="196361"/>
                  <a:pt x="300038" y="200025"/>
                </a:cubicBezTo>
                <a:cubicBezTo>
                  <a:pt x="316475" y="213723"/>
                  <a:pt x="318825" y="225339"/>
                  <a:pt x="342900" y="233363"/>
                </a:cubicBezTo>
                <a:cubicBezTo>
                  <a:pt x="358694" y="238627"/>
                  <a:pt x="365919" y="262732"/>
                  <a:pt x="371475" y="252413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1" name="Freeform 100"/>
          <p:cNvSpPr/>
          <p:nvPr/>
        </p:nvSpPr>
        <p:spPr>
          <a:xfrm>
            <a:off x="3983852" y="2681181"/>
            <a:ext cx="356685" cy="179902"/>
          </a:xfrm>
          <a:custGeom>
            <a:avLst/>
            <a:gdLst>
              <a:gd name="connsiteX0" fmla="*/ 142875 w 472302"/>
              <a:gd name="connsiteY0" fmla="*/ 19141 h 238216"/>
              <a:gd name="connsiteX1" fmla="*/ 119062 w 472302"/>
              <a:gd name="connsiteY1" fmla="*/ 42953 h 238216"/>
              <a:gd name="connsiteX2" fmla="*/ 109537 w 472302"/>
              <a:gd name="connsiteY2" fmla="*/ 57241 h 238216"/>
              <a:gd name="connsiteX3" fmla="*/ 95250 w 472302"/>
              <a:gd name="connsiteY3" fmla="*/ 66766 h 238216"/>
              <a:gd name="connsiteX4" fmla="*/ 66675 w 472302"/>
              <a:gd name="connsiteY4" fmla="*/ 95341 h 238216"/>
              <a:gd name="connsiteX5" fmla="*/ 23812 w 472302"/>
              <a:gd name="connsiteY5" fmla="*/ 109628 h 238216"/>
              <a:gd name="connsiteX6" fmla="*/ 9525 w 472302"/>
              <a:gd name="connsiteY6" fmla="*/ 114391 h 238216"/>
              <a:gd name="connsiteX7" fmla="*/ 0 w 472302"/>
              <a:gd name="connsiteY7" fmla="*/ 128678 h 238216"/>
              <a:gd name="connsiteX8" fmla="*/ 23812 w 472302"/>
              <a:gd name="connsiteY8" fmla="*/ 147728 h 238216"/>
              <a:gd name="connsiteX9" fmla="*/ 38100 w 472302"/>
              <a:gd name="connsiteY9" fmla="*/ 157253 h 238216"/>
              <a:gd name="connsiteX10" fmla="*/ 52387 w 472302"/>
              <a:gd name="connsiteY10" fmla="*/ 171541 h 238216"/>
              <a:gd name="connsiteX11" fmla="*/ 66675 w 472302"/>
              <a:gd name="connsiteY11" fmla="*/ 176303 h 238216"/>
              <a:gd name="connsiteX12" fmla="*/ 109537 w 472302"/>
              <a:gd name="connsiteY12" fmla="*/ 204878 h 238216"/>
              <a:gd name="connsiteX13" fmla="*/ 123825 w 472302"/>
              <a:gd name="connsiteY13" fmla="*/ 214403 h 238216"/>
              <a:gd name="connsiteX14" fmla="*/ 166687 w 472302"/>
              <a:gd name="connsiteY14" fmla="*/ 228691 h 238216"/>
              <a:gd name="connsiteX15" fmla="*/ 180975 w 472302"/>
              <a:gd name="connsiteY15" fmla="*/ 233453 h 238216"/>
              <a:gd name="connsiteX16" fmla="*/ 214312 w 472302"/>
              <a:gd name="connsiteY16" fmla="*/ 238216 h 238216"/>
              <a:gd name="connsiteX17" fmla="*/ 261937 w 472302"/>
              <a:gd name="connsiteY17" fmla="*/ 233453 h 238216"/>
              <a:gd name="connsiteX18" fmla="*/ 290512 w 472302"/>
              <a:gd name="connsiteY18" fmla="*/ 223928 h 238216"/>
              <a:gd name="connsiteX19" fmla="*/ 304800 w 472302"/>
              <a:gd name="connsiteY19" fmla="*/ 219166 h 238216"/>
              <a:gd name="connsiteX20" fmla="*/ 319087 w 472302"/>
              <a:gd name="connsiteY20" fmla="*/ 214403 h 238216"/>
              <a:gd name="connsiteX21" fmla="*/ 342900 w 472302"/>
              <a:gd name="connsiteY21" fmla="*/ 209641 h 238216"/>
              <a:gd name="connsiteX22" fmla="*/ 357187 w 472302"/>
              <a:gd name="connsiteY22" fmla="*/ 204878 h 238216"/>
              <a:gd name="connsiteX23" fmla="*/ 395287 w 472302"/>
              <a:gd name="connsiteY23" fmla="*/ 200116 h 238216"/>
              <a:gd name="connsiteX24" fmla="*/ 423862 w 472302"/>
              <a:gd name="connsiteY24" fmla="*/ 190591 h 238216"/>
              <a:gd name="connsiteX25" fmla="*/ 447675 w 472302"/>
              <a:gd name="connsiteY25" fmla="*/ 166778 h 238216"/>
              <a:gd name="connsiteX26" fmla="*/ 457200 w 472302"/>
              <a:gd name="connsiteY26" fmla="*/ 152491 h 238216"/>
              <a:gd name="connsiteX27" fmla="*/ 471487 w 472302"/>
              <a:gd name="connsiteY27" fmla="*/ 147728 h 238216"/>
              <a:gd name="connsiteX28" fmla="*/ 466725 w 472302"/>
              <a:gd name="connsiteY28" fmla="*/ 133441 h 238216"/>
              <a:gd name="connsiteX29" fmla="*/ 438150 w 472302"/>
              <a:gd name="connsiteY29" fmla="*/ 128678 h 238216"/>
              <a:gd name="connsiteX30" fmla="*/ 419100 w 472302"/>
              <a:gd name="connsiteY30" fmla="*/ 123916 h 238216"/>
              <a:gd name="connsiteX31" fmla="*/ 404812 w 472302"/>
              <a:gd name="connsiteY31" fmla="*/ 114391 h 238216"/>
              <a:gd name="connsiteX32" fmla="*/ 371475 w 472302"/>
              <a:gd name="connsiteY32" fmla="*/ 104866 h 238216"/>
              <a:gd name="connsiteX33" fmla="*/ 328612 w 472302"/>
              <a:gd name="connsiteY33" fmla="*/ 85816 h 238216"/>
              <a:gd name="connsiteX34" fmla="*/ 314325 w 472302"/>
              <a:gd name="connsiteY34" fmla="*/ 81053 h 238216"/>
              <a:gd name="connsiteX35" fmla="*/ 300037 w 472302"/>
              <a:gd name="connsiteY35" fmla="*/ 71528 h 238216"/>
              <a:gd name="connsiteX36" fmla="*/ 252412 w 472302"/>
              <a:gd name="connsiteY36" fmla="*/ 52478 h 238216"/>
              <a:gd name="connsiteX37" fmla="*/ 209550 w 472302"/>
              <a:gd name="connsiteY37" fmla="*/ 33428 h 238216"/>
              <a:gd name="connsiteX38" fmla="*/ 195262 w 472302"/>
              <a:gd name="connsiteY38" fmla="*/ 28666 h 238216"/>
              <a:gd name="connsiteX39" fmla="*/ 166687 w 472302"/>
              <a:gd name="connsiteY39" fmla="*/ 14378 h 238216"/>
              <a:gd name="connsiteX40" fmla="*/ 152400 w 472302"/>
              <a:gd name="connsiteY40" fmla="*/ 4853 h 238216"/>
              <a:gd name="connsiteX41" fmla="*/ 138112 w 472302"/>
              <a:gd name="connsiteY41" fmla="*/ 91 h 238216"/>
              <a:gd name="connsiteX42" fmla="*/ 142875 w 472302"/>
              <a:gd name="connsiteY42" fmla="*/ 19141 h 23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72302" h="238216">
                <a:moveTo>
                  <a:pt x="142875" y="19141"/>
                </a:moveTo>
                <a:cubicBezTo>
                  <a:pt x="139700" y="26285"/>
                  <a:pt x="126454" y="34505"/>
                  <a:pt x="119062" y="42953"/>
                </a:cubicBezTo>
                <a:cubicBezTo>
                  <a:pt x="115293" y="47261"/>
                  <a:pt x="113584" y="53193"/>
                  <a:pt x="109537" y="57241"/>
                </a:cubicBezTo>
                <a:cubicBezTo>
                  <a:pt x="105490" y="61288"/>
                  <a:pt x="99528" y="62963"/>
                  <a:pt x="95250" y="66766"/>
                </a:cubicBezTo>
                <a:cubicBezTo>
                  <a:pt x="85182" y="75715"/>
                  <a:pt x="79454" y="91081"/>
                  <a:pt x="66675" y="95341"/>
                </a:cubicBezTo>
                <a:lnTo>
                  <a:pt x="23812" y="109628"/>
                </a:lnTo>
                <a:lnTo>
                  <a:pt x="9525" y="114391"/>
                </a:lnTo>
                <a:cubicBezTo>
                  <a:pt x="6350" y="119153"/>
                  <a:pt x="0" y="122954"/>
                  <a:pt x="0" y="128678"/>
                </a:cubicBezTo>
                <a:cubicBezTo>
                  <a:pt x="0" y="143040"/>
                  <a:pt x="14890" y="144754"/>
                  <a:pt x="23812" y="147728"/>
                </a:cubicBezTo>
                <a:cubicBezTo>
                  <a:pt x="28575" y="150903"/>
                  <a:pt x="33703" y="153589"/>
                  <a:pt x="38100" y="157253"/>
                </a:cubicBezTo>
                <a:cubicBezTo>
                  <a:pt x="43274" y="161565"/>
                  <a:pt x="46783" y="167805"/>
                  <a:pt x="52387" y="171541"/>
                </a:cubicBezTo>
                <a:cubicBezTo>
                  <a:pt x="56564" y="174326"/>
                  <a:pt x="61912" y="174716"/>
                  <a:pt x="66675" y="176303"/>
                </a:cubicBezTo>
                <a:lnTo>
                  <a:pt x="109537" y="204878"/>
                </a:lnTo>
                <a:cubicBezTo>
                  <a:pt x="114300" y="208053"/>
                  <a:pt x="118395" y="212593"/>
                  <a:pt x="123825" y="214403"/>
                </a:cubicBezTo>
                <a:lnTo>
                  <a:pt x="166687" y="228691"/>
                </a:lnTo>
                <a:cubicBezTo>
                  <a:pt x="171450" y="230279"/>
                  <a:pt x="176005" y="232743"/>
                  <a:pt x="180975" y="233453"/>
                </a:cubicBezTo>
                <a:lnTo>
                  <a:pt x="214312" y="238216"/>
                </a:lnTo>
                <a:cubicBezTo>
                  <a:pt x="230187" y="236628"/>
                  <a:pt x="246256" y="236393"/>
                  <a:pt x="261937" y="233453"/>
                </a:cubicBezTo>
                <a:cubicBezTo>
                  <a:pt x="271805" y="231603"/>
                  <a:pt x="280987" y="227103"/>
                  <a:pt x="290512" y="223928"/>
                </a:cubicBezTo>
                <a:lnTo>
                  <a:pt x="304800" y="219166"/>
                </a:lnTo>
                <a:cubicBezTo>
                  <a:pt x="309562" y="217579"/>
                  <a:pt x="314164" y="215387"/>
                  <a:pt x="319087" y="214403"/>
                </a:cubicBezTo>
                <a:cubicBezTo>
                  <a:pt x="327025" y="212816"/>
                  <a:pt x="335047" y="211604"/>
                  <a:pt x="342900" y="209641"/>
                </a:cubicBezTo>
                <a:cubicBezTo>
                  <a:pt x="347770" y="208423"/>
                  <a:pt x="352248" y="205776"/>
                  <a:pt x="357187" y="204878"/>
                </a:cubicBezTo>
                <a:cubicBezTo>
                  <a:pt x="369779" y="202588"/>
                  <a:pt x="382587" y="201703"/>
                  <a:pt x="395287" y="200116"/>
                </a:cubicBezTo>
                <a:cubicBezTo>
                  <a:pt x="404812" y="196941"/>
                  <a:pt x="418293" y="198945"/>
                  <a:pt x="423862" y="190591"/>
                </a:cubicBezTo>
                <a:cubicBezTo>
                  <a:pt x="436562" y="171540"/>
                  <a:pt x="428624" y="179478"/>
                  <a:pt x="447675" y="166778"/>
                </a:cubicBezTo>
                <a:cubicBezTo>
                  <a:pt x="450850" y="162016"/>
                  <a:pt x="452731" y="156067"/>
                  <a:pt x="457200" y="152491"/>
                </a:cubicBezTo>
                <a:cubicBezTo>
                  <a:pt x="461120" y="149355"/>
                  <a:pt x="469242" y="152218"/>
                  <a:pt x="471487" y="147728"/>
                </a:cubicBezTo>
                <a:cubicBezTo>
                  <a:pt x="473732" y="143238"/>
                  <a:pt x="471083" y="135932"/>
                  <a:pt x="466725" y="133441"/>
                </a:cubicBezTo>
                <a:cubicBezTo>
                  <a:pt x="458341" y="128650"/>
                  <a:pt x="447619" y="130572"/>
                  <a:pt x="438150" y="128678"/>
                </a:cubicBezTo>
                <a:cubicBezTo>
                  <a:pt x="431732" y="127394"/>
                  <a:pt x="425450" y="125503"/>
                  <a:pt x="419100" y="123916"/>
                </a:cubicBezTo>
                <a:cubicBezTo>
                  <a:pt x="414337" y="120741"/>
                  <a:pt x="409932" y="116951"/>
                  <a:pt x="404812" y="114391"/>
                </a:cubicBezTo>
                <a:cubicBezTo>
                  <a:pt x="397975" y="110972"/>
                  <a:pt x="377585" y="106393"/>
                  <a:pt x="371475" y="104866"/>
                </a:cubicBezTo>
                <a:cubicBezTo>
                  <a:pt x="348832" y="89771"/>
                  <a:pt x="362619" y="97152"/>
                  <a:pt x="328612" y="85816"/>
                </a:cubicBezTo>
                <a:cubicBezTo>
                  <a:pt x="323850" y="84228"/>
                  <a:pt x="318502" y="83838"/>
                  <a:pt x="314325" y="81053"/>
                </a:cubicBezTo>
                <a:cubicBezTo>
                  <a:pt x="309562" y="77878"/>
                  <a:pt x="305268" y="73853"/>
                  <a:pt x="300037" y="71528"/>
                </a:cubicBezTo>
                <a:cubicBezTo>
                  <a:pt x="256133" y="52016"/>
                  <a:pt x="286519" y="71968"/>
                  <a:pt x="252412" y="52478"/>
                </a:cubicBezTo>
                <a:cubicBezTo>
                  <a:pt x="220716" y="34365"/>
                  <a:pt x="259440" y="50057"/>
                  <a:pt x="209550" y="33428"/>
                </a:cubicBezTo>
                <a:lnTo>
                  <a:pt x="195262" y="28666"/>
                </a:lnTo>
                <a:cubicBezTo>
                  <a:pt x="154319" y="1370"/>
                  <a:pt x="206121" y="34096"/>
                  <a:pt x="166687" y="14378"/>
                </a:cubicBezTo>
                <a:cubicBezTo>
                  <a:pt x="161568" y="11818"/>
                  <a:pt x="157519" y="7413"/>
                  <a:pt x="152400" y="4853"/>
                </a:cubicBezTo>
                <a:cubicBezTo>
                  <a:pt x="147910" y="2608"/>
                  <a:pt x="142773" y="1955"/>
                  <a:pt x="138112" y="91"/>
                </a:cubicBezTo>
                <a:cubicBezTo>
                  <a:pt x="134816" y="-1227"/>
                  <a:pt x="146050" y="11997"/>
                  <a:pt x="142875" y="19141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2" name="Freeform 101"/>
          <p:cNvSpPr/>
          <p:nvPr/>
        </p:nvSpPr>
        <p:spPr>
          <a:xfrm>
            <a:off x="4109735" y="2472643"/>
            <a:ext cx="877586" cy="230187"/>
          </a:xfrm>
          <a:custGeom>
            <a:avLst/>
            <a:gdLst>
              <a:gd name="connsiteX0" fmla="*/ 0 w 1162050"/>
              <a:gd name="connsiteY0" fmla="*/ 161925 h 304800"/>
              <a:gd name="connsiteX1" fmla="*/ 61913 w 1162050"/>
              <a:gd name="connsiteY1" fmla="*/ 138112 h 304800"/>
              <a:gd name="connsiteX2" fmla="*/ 90488 w 1162050"/>
              <a:gd name="connsiteY2" fmla="*/ 128587 h 304800"/>
              <a:gd name="connsiteX3" fmla="*/ 123825 w 1162050"/>
              <a:gd name="connsiteY3" fmla="*/ 119062 h 304800"/>
              <a:gd name="connsiteX4" fmla="*/ 271463 w 1162050"/>
              <a:gd name="connsiteY4" fmla="*/ 114300 h 304800"/>
              <a:gd name="connsiteX5" fmla="*/ 290513 w 1162050"/>
              <a:gd name="connsiteY5" fmla="*/ 109537 h 304800"/>
              <a:gd name="connsiteX6" fmla="*/ 319088 w 1162050"/>
              <a:gd name="connsiteY6" fmla="*/ 100012 h 304800"/>
              <a:gd name="connsiteX7" fmla="*/ 347663 w 1162050"/>
              <a:gd name="connsiteY7" fmla="*/ 95250 h 304800"/>
              <a:gd name="connsiteX8" fmla="*/ 361950 w 1162050"/>
              <a:gd name="connsiteY8" fmla="*/ 90487 h 304800"/>
              <a:gd name="connsiteX9" fmla="*/ 381000 w 1162050"/>
              <a:gd name="connsiteY9" fmla="*/ 76200 h 304800"/>
              <a:gd name="connsiteX10" fmla="*/ 409575 w 1162050"/>
              <a:gd name="connsiteY10" fmla="*/ 71437 h 304800"/>
              <a:gd name="connsiteX11" fmla="*/ 504825 w 1162050"/>
              <a:gd name="connsiteY11" fmla="*/ 57150 h 304800"/>
              <a:gd name="connsiteX12" fmla="*/ 523875 w 1162050"/>
              <a:gd name="connsiteY12" fmla="*/ 52387 h 304800"/>
              <a:gd name="connsiteX13" fmla="*/ 538163 w 1162050"/>
              <a:gd name="connsiteY13" fmla="*/ 47625 h 304800"/>
              <a:gd name="connsiteX14" fmla="*/ 566738 w 1162050"/>
              <a:gd name="connsiteY14" fmla="*/ 42862 h 304800"/>
              <a:gd name="connsiteX15" fmla="*/ 633413 w 1162050"/>
              <a:gd name="connsiteY15" fmla="*/ 33337 h 304800"/>
              <a:gd name="connsiteX16" fmla="*/ 676275 w 1162050"/>
              <a:gd name="connsiteY16" fmla="*/ 23812 h 304800"/>
              <a:gd name="connsiteX17" fmla="*/ 690563 w 1162050"/>
              <a:gd name="connsiteY17" fmla="*/ 19050 h 304800"/>
              <a:gd name="connsiteX18" fmla="*/ 714375 w 1162050"/>
              <a:gd name="connsiteY18" fmla="*/ 14287 h 304800"/>
              <a:gd name="connsiteX19" fmla="*/ 728663 w 1162050"/>
              <a:gd name="connsiteY19" fmla="*/ 9525 h 304800"/>
              <a:gd name="connsiteX20" fmla="*/ 776288 w 1162050"/>
              <a:gd name="connsiteY20" fmla="*/ 4762 h 304800"/>
              <a:gd name="connsiteX21" fmla="*/ 809625 w 1162050"/>
              <a:gd name="connsiteY21" fmla="*/ 0 h 304800"/>
              <a:gd name="connsiteX22" fmla="*/ 900113 w 1162050"/>
              <a:gd name="connsiteY22" fmla="*/ 4762 h 304800"/>
              <a:gd name="connsiteX23" fmla="*/ 928688 w 1162050"/>
              <a:gd name="connsiteY23" fmla="*/ 23812 h 304800"/>
              <a:gd name="connsiteX24" fmla="*/ 947738 w 1162050"/>
              <a:gd name="connsiteY24" fmla="*/ 33337 h 304800"/>
              <a:gd name="connsiteX25" fmla="*/ 962025 w 1162050"/>
              <a:gd name="connsiteY25" fmla="*/ 42862 h 304800"/>
              <a:gd name="connsiteX26" fmla="*/ 976313 w 1162050"/>
              <a:gd name="connsiteY26" fmla="*/ 47625 h 304800"/>
              <a:gd name="connsiteX27" fmla="*/ 1000125 w 1162050"/>
              <a:gd name="connsiteY27" fmla="*/ 61912 h 304800"/>
              <a:gd name="connsiteX28" fmla="*/ 1019175 w 1162050"/>
              <a:gd name="connsiteY28" fmla="*/ 71437 h 304800"/>
              <a:gd name="connsiteX29" fmla="*/ 1047750 w 1162050"/>
              <a:gd name="connsiteY29" fmla="*/ 80962 h 304800"/>
              <a:gd name="connsiteX30" fmla="*/ 1090613 w 1162050"/>
              <a:gd name="connsiteY30" fmla="*/ 100012 h 304800"/>
              <a:gd name="connsiteX31" fmla="*/ 1128713 w 1162050"/>
              <a:gd name="connsiteY31" fmla="*/ 109537 h 304800"/>
              <a:gd name="connsiteX32" fmla="*/ 1147763 w 1162050"/>
              <a:gd name="connsiteY32" fmla="*/ 114300 h 304800"/>
              <a:gd name="connsiteX33" fmla="*/ 1162050 w 1162050"/>
              <a:gd name="connsiteY33" fmla="*/ 119062 h 304800"/>
              <a:gd name="connsiteX34" fmla="*/ 1147763 w 1162050"/>
              <a:gd name="connsiteY34" fmla="*/ 133350 h 304800"/>
              <a:gd name="connsiteX35" fmla="*/ 1128713 w 1162050"/>
              <a:gd name="connsiteY35" fmla="*/ 138112 h 304800"/>
              <a:gd name="connsiteX36" fmla="*/ 1100138 w 1162050"/>
              <a:gd name="connsiteY36" fmla="*/ 147637 h 304800"/>
              <a:gd name="connsiteX37" fmla="*/ 1076325 w 1162050"/>
              <a:gd name="connsiteY37" fmla="*/ 152400 h 304800"/>
              <a:gd name="connsiteX38" fmla="*/ 995363 w 1162050"/>
              <a:gd name="connsiteY38" fmla="*/ 166687 h 304800"/>
              <a:gd name="connsiteX39" fmla="*/ 947738 w 1162050"/>
              <a:gd name="connsiteY39" fmla="*/ 176212 h 304800"/>
              <a:gd name="connsiteX40" fmla="*/ 909638 w 1162050"/>
              <a:gd name="connsiteY40" fmla="*/ 185737 h 304800"/>
              <a:gd name="connsiteX41" fmla="*/ 890588 w 1162050"/>
              <a:gd name="connsiteY41" fmla="*/ 195262 h 304800"/>
              <a:gd name="connsiteX42" fmla="*/ 838200 w 1162050"/>
              <a:gd name="connsiteY42" fmla="*/ 204787 h 304800"/>
              <a:gd name="connsiteX43" fmla="*/ 814388 w 1162050"/>
              <a:gd name="connsiteY43" fmla="*/ 214312 h 304800"/>
              <a:gd name="connsiteX44" fmla="*/ 795338 w 1162050"/>
              <a:gd name="connsiteY44" fmla="*/ 219075 h 304800"/>
              <a:gd name="connsiteX45" fmla="*/ 766763 w 1162050"/>
              <a:gd name="connsiteY45" fmla="*/ 228600 h 304800"/>
              <a:gd name="connsiteX46" fmla="*/ 738188 w 1162050"/>
              <a:gd name="connsiteY46" fmla="*/ 238125 h 304800"/>
              <a:gd name="connsiteX47" fmla="*/ 723900 w 1162050"/>
              <a:gd name="connsiteY47" fmla="*/ 242887 h 304800"/>
              <a:gd name="connsiteX48" fmla="*/ 700088 w 1162050"/>
              <a:gd name="connsiteY48" fmla="*/ 247650 h 304800"/>
              <a:gd name="connsiteX49" fmla="*/ 685800 w 1162050"/>
              <a:gd name="connsiteY49" fmla="*/ 252412 h 304800"/>
              <a:gd name="connsiteX50" fmla="*/ 657225 w 1162050"/>
              <a:gd name="connsiteY50" fmla="*/ 257175 h 304800"/>
              <a:gd name="connsiteX51" fmla="*/ 642938 w 1162050"/>
              <a:gd name="connsiteY51" fmla="*/ 261937 h 304800"/>
              <a:gd name="connsiteX52" fmla="*/ 600075 w 1162050"/>
              <a:gd name="connsiteY52" fmla="*/ 266700 h 304800"/>
              <a:gd name="connsiteX53" fmla="*/ 566738 w 1162050"/>
              <a:gd name="connsiteY53" fmla="*/ 276225 h 304800"/>
              <a:gd name="connsiteX54" fmla="*/ 442913 w 1162050"/>
              <a:gd name="connsiteY54" fmla="*/ 285750 h 304800"/>
              <a:gd name="connsiteX55" fmla="*/ 390525 w 1162050"/>
              <a:gd name="connsiteY55" fmla="*/ 290512 h 304800"/>
              <a:gd name="connsiteX56" fmla="*/ 371475 w 1162050"/>
              <a:gd name="connsiteY56" fmla="*/ 295275 h 304800"/>
              <a:gd name="connsiteX57" fmla="*/ 314325 w 1162050"/>
              <a:gd name="connsiteY57" fmla="*/ 304800 h 304800"/>
              <a:gd name="connsiteX58" fmla="*/ 276225 w 1162050"/>
              <a:gd name="connsiteY58" fmla="*/ 300037 h 304800"/>
              <a:gd name="connsiteX59" fmla="*/ 261938 w 1162050"/>
              <a:gd name="connsiteY59" fmla="*/ 290512 h 304800"/>
              <a:gd name="connsiteX60" fmla="*/ 233363 w 1162050"/>
              <a:gd name="connsiteY60" fmla="*/ 266700 h 304800"/>
              <a:gd name="connsiteX61" fmla="*/ 200025 w 1162050"/>
              <a:gd name="connsiteY61" fmla="*/ 252412 h 304800"/>
              <a:gd name="connsiteX62" fmla="*/ 185738 w 1162050"/>
              <a:gd name="connsiteY62" fmla="*/ 238125 h 304800"/>
              <a:gd name="connsiteX63" fmla="*/ 171450 w 1162050"/>
              <a:gd name="connsiteY63" fmla="*/ 233362 h 304800"/>
              <a:gd name="connsiteX64" fmla="*/ 157163 w 1162050"/>
              <a:gd name="connsiteY64" fmla="*/ 223837 h 304800"/>
              <a:gd name="connsiteX65" fmla="*/ 128588 w 1162050"/>
              <a:gd name="connsiteY65" fmla="*/ 214312 h 304800"/>
              <a:gd name="connsiteX66" fmla="*/ 85725 w 1162050"/>
              <a:gd name="connsiteY66" fmla="*/ 190500 h 304800"/>
              <a:gd name="connsiteX67" fmla="*/ 71438 w 1162050"/>
              <a:gd name="connsiteY67" fmla="*/ 180975 h 304800"/>
              <a:gd name="connsiteX68" fmla="*/ 42863 w 1162050"/>
              <a:gd name="connsiteY68" fmla="*/ 171450 h 304800"/>
              <a:gd name="connsiteX69" fmla="*/ 0 w 1162050"/>
              <a:gd name="connsiteY69" fmla="*/ 161925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162050" h="304800">
                <a:moveTo>
                  <a:pt x="0" y="161925"/>
                </a:moveTo>
                <a:cubicBezTo>
                  <a:pt x="45442" y="134660"/>
                  <a:pt x="120" y="158710"/>
                  <a:pt x="61913" y="138112"/>
                </a:cubicBezTo>
                <a:lnTo>
                  <a:pt x="90488" y="128587"/>
                </a:lnTo>
                <a:cubicBezTo>
                  <a:pt x="98172" y="126026"/>
                  <a:pt x="116612" y="119474"/>
                  <a:pt x="123825" y="119062"/>
                </a:cubicBezTo>
                <a:cubicBezTo>
                  <a:pt x="172983" y="116253"/>
                  <a:pt x="222250" y="115887"/>
                  <a:pt x="271463" y="114300"/>
                </a:cubicBezTo>
                <a:cubicBezTo>
                  <a:pt x="277813" y="112712"/>
                  <a:pt x="284244" y="111418"/>
                  <a:pt x="290513" y="109537"/>
                </a:cubicBezTo>
                <a:cubicBezTo>
                  <a:pt x="300130" y="106652"/>
                  <a:pt x="309184" y="101662"/>
                  <a:pt x="319088" y="100012"/>
                </a:cubicBezTo>
                <a:lnTo>
                  <a:pt x="347663" y="95250"/>
                </a:lnTo>
                <a:cubicBezTo>
                  <a:pt x="352425" y="93662"/>
                  <a:pt x="357591" y="92978"/>
                  <a:pt x="361950" y="90487"/>
                </a:cubicBezTo>
                <a:cubicBezTo>
                  <a:pt x="368842" y="86549"/>
                  <a:pt x="373630" y="79148"/>
                  <a:pt x="381000" y="76200"/>
                </a:cubicBezTo>
                <a:cubicBezTo>
                  <a:pt x="389966" y="72614"/>
                  <a:pt x="400207" y="73779"/>
                  <a:pt x="409575" y="71437"/>
                </a:cubicBezTo>
                <a:cubicBezTo>
                  <a:pt x="482483" y="53209"/>
                  <a:pt x="376660" y="66304"/>
                  <a:pt x="504825" y="57150"/>
                </a:cubicBezTo>
                <a:cubicBezTo>
                  <a:pt x="511175" y="55562"/>
                  <a:pt x="517581" y="54185"/>
                  <a:pt x="523875" y="52387"/>
                </a:cubicBezTo>
                <a:cubicBezTo>
                  <a:pt x="528702" y="51008"/>
                  <a:pt x="533262" y="48714"/>
                  <a:pt x="538163" y="47625"/>
                </a:cubicBezTo>
                <a:cubicBezTo>
                  <a:pt x="547589" y="45530"/>
                  <a:pt x="557237" y="44589"/>
                  <a:pt x="566738" y="42862"/>
                </a:cubicBezTo>
                <a:cubicBezTo>
                  <a:pt x="614386" y="34199"/>
                  <a:pt x="565209" y="40916"/>
                  <a:pt x="633413" y="33337"/>
                </a:cubicBezTo>
                <a:cubicBezTo>
                  <a:pt x="665574" y="22617"/>
                  <a:pt x="625988" y="34987"/>
                  <a:pt x="676275" y="23812"/>
                </a:cubicBezTo>
                <a:cubicBezTo>
                  <a:pt x="681176" y="22723"/>
                  <a:pt x="685693" y="20268"/>
                  <a:pt x="690563" y="19050"/>
                </a:cubicBezTo>
                <a:cubicBezTo>
                  <a:pt x="698416" y="17087"/>
                  <a:pt x="706522" y="16250"/>
                  <a:pt x="714375" y="14287"/>
                </a:cubicBezTo>
                <a:cubicBezTo>
                  <a:pt x="719245" y="13069"/>
                  <a:pt x="723701" y="10288"/>
                  <a:pt x="728663" y="9525"/>
                </a:cubicBezTo>
                <a:cubicBezTo>
                  <a:pt x="744432" y="7099"/>
                  <a:pt x="760443" y="6626"/>
                  <a:pt x="776288" y="4762"/>
                </a:cubicBezTo>
                <a:cubicBezTo>
                  <a:pt x="787436" y="3450"/>
                  <a:pt x="798513" y="1587"/>
                  <a:pt x="809625" y="0"/>
                </a:cubicBezTo>
                <a:cubicBezTo>
                  <a:pt x="839788" y="1587"/>
                  <a:pt x="870033" y="2027"/>
                  <a:pt x="900113" y="4762"/>
                </a:cubicBezTo>
                <a:cubicBezTo>
                  <a:pt x="918840" y="6464"/>
                  <a:pt x="913466" y="12940"/>
                  <a:pt x="928688" y="23812"/>
                </a:cubicBezTo>
                <a:cubicBezTo>
                  <a:pt x="934465" y="27938"/>
                  <a:pt x="941574" y="29815"/>
                  <a:pt x="947738" y="33337"/>
                </a:cubicBezTo>
                <a:cubicBezTo>
                  <a:pt x="952708" y="36177"/>
                  <a:pt x="956906" y="40302"/>
                  <a:pt x="962025" y="42862"/>
                </a:cubicBezTo>
                <a:cubicBezTo>
                  <a:pt x="966515" y="45107"/>
                  <a:pt x="971823" y="45380"/>
                  <a:pt x="976313" y="47625"/>
                </a:cubicBezTo>
                <a:cubicBezTo>
                  <a:pt x="984592" y="51765"/>
                  <a:pt x="992033" y="57417"/>
                  <a:pt x="1000125" y="61912"/>
                </a:cubicBezTo>
                <a:cubicBezTo>
                  <a:pt x="1006331" y="65360"/>
                  <a:pt x="1012583" y="68800"/>
                  <a:pt x="1019175" y="71437"/>
                </a:cubicBezTo>
                <a:cubicBezTo>
                  <a:pt x="1028497" y="75166"/>
                  <a:pt x="1038770" y="76472"/>
                  <a:pt x="1047750" y="80962"/>
                </a:cubicBezTo>
                <a:cubicBezTo>
                  <a:pt x="1062328" y="88251"/>
                  <a:pt x="1074801" y="95147"/>
                  <a:pt x="1090613" y="100012"/>
                </a:cubicBezTo>
                <a:cubicBezTo>
                  <a:pt x="1103125" y="103862"/>
                  <a:pt x="1116013" y="106362"/>
                  <a:pt x="1128713" y="109537"/>
                </a:cubicBezTo>
                <a:cubicBezTo>
                  <a:pt x="1135063" y="111125"/>
                  <a:pt x="1141553" y="112230"/>
                  <a:pt x="1147763" y="114300"/>
                </a:cubicBezTo>
                <a:lnTo>
                  <a:pt x="1162050" y="119062"/>
                </a:lnTo>
                <a:cubicBezTo>
                  <a:pt x="1157288" y="123825"/>
                  <a:pt x="1153611" y="130008"/>
                  <a:pt x="1147763" y="133350"/>
                </a:cubicBezTo>
                <a:cubicBezTo>
                  <a:pt x="1142080" y="136597"/>
                  <a:pt x="1134982" y="136231"/>
                  <a:pt x="1128713" y="138112"/>
                </a:cubicBezTo>
                <a:cubicBezTo>
                  <a:pt x="1119096" y="140997"/>
                  <a:pt x="1109983" y="145668"/>
                  <a:pt x="1100138" y="147637"/>
                </a:cubicBezTo>
                <a:cubicBezTo>
                  <a:pt x="1092200" y="149225"/>
                  <a:pt x="1084078" y="150074"/>
                  <a:pt x="1076325" y="152400"/>
                </a:cubicBezTo>
                <a:cubicBezTo>
                  <a:pt x="1015585" y="170623"/>
                  <a:pt x="1103920" y="157642"/>
                  <a:pt x="995363" y="166687"/>
                </a:cubicBezTo>
                <a:cubicBezTo>
                  <a:pt x="979488" y="169862"/>
                  <a:pt x="963444" y="172285"/>
                  <a:pt x="947738" y="176212"/>
                </a:cubicBezTo>
                <a:lnTo>
                  <a:pt x="909638" y="185737"/>
                </a:lnTo>
                <a:cubicBezTo>
                  <a:pt x="903288" y="188912"/>
                  <a:pt x="897437" y="193394"/>
                  <a:pt x="890588" y="195262"/>
                </a:cubicBezTo>
                <a:cubicBezTo>
                  <a:pt x="836067" y="210132"/>
                  <a:pt x="876714" y="191949"/>
                  <a:pt x="838200" y="204787"/>
                </a:cubicBezTo>
                <a:cubicBezTo>
                  <a:pt x="830090" y="207490"/>
                  <a:pt x="822498" y="211609"/>
                  <a:pt x="814388" y="214312"/>
                </a:cubicBezTo>
                <a:cubicBezTo>
                  <a:pt x="808178" y="216382"/>
                  <a:pt x="801607" y="217194"/>
                  <a:pt x="795338" y="219075"/>
                </a:cubicBezTo>
                <a:cubicBezTo>
                  <a:pt x="785721" y="221960"/>
                  <a:pt x="776288" y="225425"/>
                  <a:pt x="766763" y="228600"/>
                </a:cubicBezTo>
                <a:lnTo>
                  <a:pt x="738188" y="238125"/>
                </a:lnTo>
                <a:cubicBezTo>
                  <a:pt x="733425" y="239713"/>
                  <a:pt x="728823" y="241902"/>
                  <a:pt x="723900" y="242887"/>
                </a:cubicBezTo>
                <a:cubicBezTo>
                  <a:pt x="715963" y="244475"/>
                  <a:pt x="707941" y="245687"/>
                  <a:pt x="700088" y="247650"/>
                </a:cubicBezTo>
                <a:cubicBezTo>
                  <a:pt x="695218" y="248868"/>
                  <a:pt x="690701" y="251323"/>
                  <a:pt x="685800" y="252412"/>
                </a:cubicBezTo>
                <a:cubicBezTo>
                  <a:pt x="676374" y="254507"/>
                  <a:pt x="666651" y="255080"/>
                  <a:pt x="657225" y="257175"/>
                </a:cubicBezTo>
                <a:cubicBezTo>
                  <a:pt x="652325" y="258264"/>
                  <a:pt x="647890" y="261112"/>
                  <a:pt x="642938" y="261937"/>
                </a:cubicBezTo>
                <a:cubicBezTo>
                  <a:pt x="628758" y="264300"/>
                  <a:pt x="614363" y="265112"/>
                  <a:pt x="600075" y="266700"/>
                </a:cubicBezTo>
                <a:cubicBezTo>
                  <a:pt x="591375" y="269600"/>
                  <a:pt x="575277" y="275371"/>
                  <a:pt x="566738" y="276225"/>
                </a:cubicBezTo>
                <a:cubicBezTo>
                  <a:pt x="525547" y="280344"/>
                  <a:pt x="484140" y="282003"/>
                  <a:pt x="442913" y="285750"/>
                </a:cubicBezTo>
                <a:lnTo>
                  <a:pt x="390525" y="290512"/>
                </a:lnTo>
                <a:cubicBezTo>
                  <a:pt x="384175" y="292100"/>
                  <a:pt x="377944" y="294280"/>
                  <a:pt x="371475" y="295275"/>
                </a:cubicBezTo>
                <a:cubicBezTo>
                  <a:pt x="312228" y="304390"/>
                  <a:pt x="346230" y="294164"/>
                  <a:pt x="314325" y="304800"/>
                </a:cubicBezTo>
                <a:cubicBezTo>
                  <a:pt x="301625" y="303212"/>
                  <a:pt x="288573" y="303405"/>
                  <a:pt x="276225" y="300037"/>
                </a:cubicBezTo>
                <a:cubicBezTo>
                  <a:pt x="270703" y="298531"/>
                  <a:pt x="266335" y="294176"/>
                  <a:pt x="261938" y="290512"/>
                </a:cubicBezTo>
                <a:cubicBezTo>
                  <a:pt x="246142" y="277349"/>
                  <a:pt x="251096" y="275567"/>
                  <a:pt x="233363" y="266700"/>
                </a:cubicBezTo>
                <a:cubicBezTo>
                  <a:pt x="212635" y="256336"/>
                  <a:pt x="223148" y="268928"/>
                  <a:pt x="200025" y="252412"/>
                </a:cubicBezTo>
                <a:cubicBezTo>
                  <a:pt x="194545" y="248497"/>
                  <a:pt x="191342" y="241861"/>
                  <a:pt x="185738" y="238125"/>
                </a:cubicBezTo>
                <a:cubicBezTo>
                  <a:pt x="181561" y="235340"/>
                  <a:pt x="175940" y="235607"/>
                  <a:pt x="171450" y="233362"/>
                </a:cubicBezTo>
                <a:cubicBezTo>
                  <a:pt x="166331" y="230802"/>
                  <a:pt x="162393" y="226162"/>
                  <a:pt x="157163" y="223837"/>
                </a:cubicBezTo>
                <a:cubicBezTo>
                  <a:pt x="147988" y="219759"/>
                  <a:pt x="136942" y="219881"/>
                  <a:pt x="128588" y="214312"/>
                </a:cubicBezTo>
                <a:cubicBezTo>
                  <a:pt x="95836" y="192477"/>
                  <a:pt x="110873" y="198882"/>
                  <a:pt x="85725" y="190500"/>
                </a:cubicBezTo>
                <a:cubicBezTo>
                  <a:pt x="80963" y="187325"/>
                  <a:pt x="76668" y="183300"/>
                  <a:pt x="71438" y="180975"/>
                </a:cubicBezTo>
                <a:cubicBezTo>
                  <a:pt x="62263" y="176897"/>
                  <a:pt x="51843" y="175941"/>
                  <a:pt x="42863" y="171450"/>
                </a:cubicBezTo>
                <a:lnTo>
                  <a:pt x="0" y="161925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3" name="Freeform 102"/>
          <p:cNvSpPr/>
          <p:nvPr/>
        </p:nvSpPr>
        <p:spPr>
          <a:xfrm>
            <a:off x="4350712" y="2569752"/>
            <a:ext cx="636609" cy="363263"/>
          </a:xfrm>
          <a:custGeom>
            <a:avLst/>
            <a:gdLst>
              <a:gd name="connsiteX0" fmla="*/ 842962 w 842962"/>
              <a:gd name="connsiteY0" fmla="*/ 0 h 481013"/>
              <a:gd name="connsiteX1" fmla="*/ 838200 w 842962"/>
              <a:gd name="connsiteY1" fmla="*/ 114300 h 481013"/>
              <a:gd name="connsiteX2" fmla="*/ 833437 w 842962"/>
              <a:gd name="connsiteY2" fmla="*/ 138113 h 481013"/>
              <a:gd name="connsiteX3" fmla="*/ 823912 w 842962"/>
              <a:gd name="connsiteY3" fmla="*/ 195263 h 481013"/>
              <a:gd name="connsiteX4" fmla="*/ 814387 w 842962"/>
              <a:gd name="connsiteY4" fmla="*/ 290513 h 481013"/>
              <a:gd name="connsiteX5" fmla="*/ 809625 w 842962"/>
              <a:gd name="connsiteY5" fmla="*/ 390525 h 481013"/>
              <a:gd name="connsiteX6" fmla="*/ 804862 w 842962"/>
              <a:gd name="connsiteY6" fmla="*/ 476250 h 481013"/>
              <a:gd name="connsiteX7" fmla="*/ 790575 w 842962"/>
              <a:gd name="connsiteY7" fmla="*/ 481013 h 481013"/>
              <a:gd name="connsiteX8" fmla="*/ 738187 w 842962"/>
              <a:gd name="connsiteY8" fmla="*/ 471488 h 481013"/>
              <a:gd name="connsiteX9" fmla="*/ 723900 w 842962"/>
              <a:gd name="connsiteY9" fmla="*/ 466725 h 481013"/>
              <a:gd name="connsiteX10" fmla="*/ 700087 w 842962"/>
              <a:gd name="connsiteY10" fmla="*/ 461963 h 481013"/>
              <a:gd name="connsiteX11" fmla="*/ 695325 w 842962"/>
              <a:gd name="connsiteY11" fmla="*/ 390525 h 481013"/>
              <a:gd name="connsiteX12" fmla="*/ 681037 w 842962"/>
              <a:gd name="connsiteY12" fmla="*/ 385763 h 481013"/>
              <a:gd name="connsiteX13" fmla="*/ 642937 w 842962"/>
              <a:gd name="connsiteY13" fmla="*/ 381000 h 481013"/>
              <a:gd name="connsiteX14" fmla="*/ 576262 w 842962"/>
              <a:gd name="connsiteY14" fmla="*/ 361950 h 481013"/>
              <a:gd name="connsiteX15" fmla="*/ 452437 w 842962"/>
              <a:gd name="connsiteY15" fmla="*/ 357188 h 481013"/>
              <a:gd name="connsiteX16" fmla="*/ 409575 w 842962"/>
              <a:gd name="connsiteY16" fmla="*/ 347663 h 481013"/>
              <a:gd name="connsiteX17" fmla="*/ 385762 w 842962"/>
              <a:gd name="connsiteY17" fmla="*/ 342900 h 481013"/>
              <a:gd name="connsiteX18" fmla="*/ 347662 w 842962"/>
              <a:gd name="connsiteY18" fmla="*/ 333375 h 481013"/>
              <a:gd name="connsiteX19" fmla="*/ 257175 w 842962"/>
              <a:gd name="connsiteY19" fmla="*/ 328613 h 481013"/>
              <a:gd name="connsiteX20" fmla="*/ 176212 w 842962"/>
              <a:gd name="connsiteY20" fmla="*/ 319088 h 481013"/>
              <a:gd name="connsiteX21" fmla="*/ 128587 w 842962"/>
              <a:gd name="connsiteY21" fmla="*/ 314325 h 481013"/>
              <a:gd name="connsiteX22" fmla="*/ 57150 w 842962"/>
              <a:gd name="connsiteY22" fmla="*/ 300038 h 481013"/>
              <a:gd name="connsiteX23" fmla="*/ 14287 w 842962"/>
              <a:gd name="connsiteY23" fmla="*/ 285750 h 481013"/>
              <a:gd name="connsiteX24" fmla="*/ 0 w 842962"/>
              <a:gd name="connsiteY24" fmla="*/ 280988 h 481013"/>
              <a:gd name="connsiteX25" fmla="*/ 4762 w 842962"/>
              <a:gd name="connsiteY25" fmla="*/ 180975 h 481013"/>
              <a:gd name="connsiteX26" fmla="*/ 23812 w 842962"/>
              <a:gd name="connsiteY26" fmla="*/ 176213 h 481013"/>
              <a:gd name="connsiteX27" fmla="*/ 61912 w 842962"/>
              <a:gd name="connsiteY27" fmla="*/ 171450 h 481013"/>
              <a:gd name="connsiteX28" fmla="*/ 90487 w 842962"/>
              <a:gd name="connsiteY28" fmla="*/ 166688 h 481013"/>
              <a:gd name="connsiteX29" fmla="*/ 242887 w 842962"/>
              <a:gd name="connsiteY29" fmla="*/ 161925 h 481013"/>
              <a:gd name="connsiteX30" fmla="*/ 257175 w 842962"/>
              <a:gd name="connsiteY30" fmla="*/ 157163 h 481013"/>
              <a:gd name="connsiteX31" fmla="*/ 295275 w 842962"/>
              <a:gd name="connsiteY31" fmla="*/ 147638 h 481013"/>
              <a:gd name="connsiteX32" fmla="*/ 323850 w 842962"/>
              <a:gd name="connsiteY32" fmla="*/ 138113 h 481013"/>
              <a:gd name="connsiteX33" fmla="*/ 438150 w 842962"/>
              <a:gd name="connsiteY33" fmla="*/ 128588 h 481013"/>
              <a:gd name="connsiteX34" fmla="*/ 466725 w 842962"/>
              <a:gd name="connsiteY34" fmla="*/ 119063 h 481013"/>
              <a:gd name="connsiteX35" fmla="*/ 481012 w 842962"/>
              <a:gd name="connsiteY35" fmla="*/ 114300 h 481013"/>
              <a:gd name="connsiteX36" fmla="*/ 500062 w 842962"/>
              <a:gd name="connsiteY36" fmla="*/ 109538 h 481013"/>
              <a:gd name="connsiteX37" fmla="*/ 528637 w 842962"/>
              <a:gd name="connsiteY37" fmla="*/ 100013 h 481013"/>
              <a:gd name="connsiteX38" fmla="*/ 542925 w 842962"/>
              <a:gd name="connsiteY38" fmla="*/ 95250 h 481013"/>
              <a:gd name="connsiteX39" fmla="*/ 566737 w 842962"/>
              <a:gd name="connsiteY39" fmla="*/ 90488 h 481013"/>
              <a:gd name="connsiteX40" fmla="*/ 581025 w 842962"/>
              <a:gd name="connsiteY40" fmla="*/ 85725 h 481013"/>
              <a:gd name="connsiteX41" fmla="*/ 600075 w 842962"/>
              <a:gd name="connsiteY41" fmla="*/ 80963 h 481013"/>
              <a:gd name="connsiteX42" fmla="*/ 623887 w 842962"/>
              <a:gd name="connsiteY42" fmla="*/ 76200 h 481013"/>
              <a:gd name="connsiteX43" fmla="*/ 638175 w 842962"/>
              <a:gd name="connsiteY43" fmla="*/ 71438 h 481013"/>
              <a:gd name="connsiteX44" fmla="*/ 657225 w 842962"/>
              <a:gd name="connsiteY44" fmla="*/ 66675 h 481013"/>
              <a:gd name="connsiteX45" fmla="*/ 671512 w 842962"/>
              <a:gd name="connsiteY45" fmla="*/ 61913 h 481013"/>
              <a:gd name="connsiteX46" fmla="*/ 695325 w 842962"/>
              <a:gd name="connsiteY46" fmla="*/ 57150 h 481013"/>
              <a:gd name="connsiteX47" fmla="*/ 723900 w 842962"/>
              <a:gd name="connsiteY47" fmla="*/ 47625 h 481013"/>
              <a:gd name="connsiteX48" fmla="*/ 738187 w 842962"/>
              <a:gd name="connsiteY48" fmla="*/ 42863 h 481013"/>
              <a:gd name="connsiteX49" fmla="*/ 752475 w 842962"/>
              <a:gd name="connsiteY49" fmla="*/ 38100 h 481013"/>
              <a:gd name="connsiteX50" fmla="*/ 819150 w 842962"/>
              <a:gd name="connsiteY50" fmla="*/ 28575 h 481013"/>
              <a:gd name="connsiteX51" fmla="*/ 842962 w 842962"/>
              <a:gd name="connsiteY51" fmla="*/ 0 h 481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842962" h="481013">
                <a:moveTo>
                  <a:pt x="842962" y="0"/>
                </a:moveTo>
                <a:cubicBezTo>
                  <a:pt x="841375" y="38100"/>
                  <a:pt x="840824" y="76257"/>
                  <a:pt x="838200" y="114300"/>
                </a:cubicBezTo>
                <a:cubicBezTo>
                  <a:pt x="837643" y="122376"/>
                  <a:pt x="834844" y="130141"/>
                  <a:pt x="833437" y="138113"/>
                </a:cubicBezTo>
                <a:cubicBezTo>
                  <a:pt x="830081" y="157132"/>
                  <a:pt x="825834" y="176046"/>
                  <a:pt x="823912" y="195263"/>
                </a:cubicBezTo>
                <a:lnTo>
                  <a:pt x="814387" y="290513"/>
                </a:lnTo>
                <a:cubicBezTo>
                  <a:pt x="812800" y="323850"/>
                  <a:pt x="811334" y="357194"/>
                  <a:pt x="809625" y="390525"/>
                </a:cubicBezTo>
                <a:cubicBezTo>
                  <a:pt x="808159" y="419107"/>
                  <a:pt x="810758" y="448245"/>
                  <a:pt x="804862" y="476250"/>
                </a:cubicBezTo>
                <a:cubicBezTo>
                  <a:pt x="803828" y="481162"/>
                  <a:pt x="795337" y="479425"/>
                  <a:pt x="790575" y="481013"/>
                </a:cubicBezTo>
                <a:cubicBezTo>
                  <a:pt x="777854" y="478893"/>
                  <a:pt x="751486" y="474813"/>
                  <a:pt x="738187" y="471488"/>
                </a:cubicBezTo>
                <a:cubicBezTo>
                  <a:pt x="733317" y="470270"/>
                  <a:pt x="728770" y="467943"/>
                  <a:pt x="723900" y="466725"/>
                </a:cubicBezTo>
                <a:cubicBezTo>
                  <a:pt x="716047" y="464762"/>
                  <a:pt x="708025" y="463550"/>
                  <a:pt x="700087" y="461963"/>
                </a:cubicBezTo>
                <a:cubicBezTo>
                  <a:pt x="698500" y="438150"/>
                  <a:pt x="701113" y="413678"/>
                  <a:pt x="695325" y="390525"/>
                </a:cubicBezTo>
                <a:cubicBezTo>
                  <a:pt x="694107" y="385655"/>
                  <a:pt x="685976" y="386661"/>
                  <a:pt x="681037" y="385763"/>
                </a:cubicBezTo>
                <a:cubicBezTo>
                  <a:pt x="668445" y="383473"/>
                  <a:pt x="655637" y="382588"/>
                  <a:pt x="642937" y="381000"/>
                </a:cubicBezTo>
                <a:cubicBezTo>
                  <a:pt x="628266" y="376110"/>
                  <a:pt x="589782" y="362470"/>
                  <a:pt x="576262" y="361950"/>
                </a:cubicBezTo>
                <a:lnTo>
                  <a:pt x="452437" y="357188"/>
                </a:lnTo>
                <a:cubicBezTo>
                  <a:pt x="373809" y="344082"/>
                  <a:pt x="456469" y="359387"/>
                  <a:pt x="409575" y="347663"/>
                </a:cubicBezTo>
                <a:cubicBezTo>
                  <a:pt x="401722" y="345700"/>
                  <a:pt x="393615" y="344863"/>
                  <a:pt x="385762" y="342900"/>
                </a:cubicBezTo>
                <a:cubicBezTo>
                  <a:pt x="365291" y="337782"/>
                  <a:pt x="373986" y="335569"/>
                  <a:pt x="347662" y="333375"/>
                </a:cubicBezTo>
                <a:cubicBezTo>
                  <a:pt x="317562" y="330867"/>
                  <a:pt x="287337" y="330200"/>
                  <a:pt x="257175" y="328613"/>
                </a:cubicBezTo>
                <a:cubicBezTo>
                  <a:pt x="216712" y="318496"/>
                  <a:pt x="248866" y="325406"/>
                  <a:pt x="176212" y="319088"/>
                </a:cubicBezTo>
                <a:cubicBezTo>
                  <a:pt x="160318" y="317706"/>
                  <a:pt x="144462" y="315913"/>
                  <a:pt x="128587" y="314325"/>
                </a:cubicBezTo>
                <a:cubicBezTo>
                  <a:pt x="79597" y="302078"/>
                  <a:pt x="103446" y="306651"/>
                  <a:pt x="57150" y="300038"/>
                </a:cubicBezTo>
                <a:lnTo>
                  <a:pt x="14287" y="285750"/>
                </a:lnTo>
                <a:lnTo>
                  <a:pt x="0" y="280988"/>
                </a:lnTo>
                <a:cubicBezTo>
                  <a:pt x="1587" y="247650"/>
                  <a:pt x="-2635" y="213521"/>
                  <a:pt x="4762" y="180975"/>
                </a:cubicBezTo>
                <a:cubicBezTo>
                  <a:pt x="6213" y="174592"/>
                  <a:pt x="17356" y="177289"/>
                  <a:pt x="23812" y="176213"/>
                </a:cubicBezTo>
                <a:cubicBezTo>
                  <a:pt x="36437" y="174109"/>
                  <a:pt x="49242" y="173260"/>
                  <a:pt x="61912" y="171450"/>
                </a:cubicBezTo>
                <a:cubicBezTo>
                  <a:pt x="71471" y="170084"/>
                  <a:pt x="80844" y="167196"/>
                  <a:pt x="90487" y="166688"/>
                </a:cubicBezTo>
                <a:cubicBezTo>
                  <a:pt x="141242" y="164017"/>
                  <a:pt x="192087" y="163513"/>
                  <a:pt x="242887" y="161925"/>
                </a:cubicBezTo>
                <a:cubicBezTo>
                  <a:pt x="247650" y="160338"/>
                  <a:pt x="252332" y="158484"/>
                  <a:pt x="257175" y="157163"/>
                </a:cubicBezTo>
                <a:cubicBezTo>
                  <a:pt x="269805" y="153719"/>
                  <a:pt x="282856" y="151778"/>
                  <a:pt x="295275" y="147638"/>
                </a:cubicBezTo>
                <a:cubicBezTo>
                  <a:pt x="304800" y="144463"/>
                  <a:pt x="313829" y="138739"/>
                  <a:pt x="323850" y="138113"/>
                </a:cubicBezTo>
                <a:cubicBezTo>
                  <a:pt x="412824" y="132552"/>
                  <a:pt x="374797" y="136506"/>
                  <a:pt x="438150" y="128588"/>
                </a:cubicBezTo>
                <a:lnTo>
                  <a:pt x="466725" y="119063"/>
                </a:lnTo>
                <a:cubicBezTo>
                  <a:pt x="471487" y="117475"/>
                  <a:pt x="476142" y="115517"/>
                  <a:pt x="481012" y="114300"/>
                </a:cubicBezTo>
                <a:cubicBezTo>
                  <a:pt x="487362" y="112713"/>
                  <a:pt x="493793" y="111419"/>
                  <a:pt x="500062" y="109538"/>
                </a:cubicBezTo>
                <a:cubicBezTo>
                  <a:pt x="509679" y="106653"/>
                  <a:pt x="519112" y="103188"/>
                  <a:pt x="528637" y="100013"/>
                </a:cubicBezTo>
                <a:cubicBezTo>
                  <a:pt x="533400" y="98425"/>
                  <a:pt x="538002" y="96234"/>
                  <a:pt x="542925" y="95250"/>
                </a:cubicBezTo>
                <a:cubicBezTo>
                  <a:pt x="550862" y="93663"/>
                  <a:pt x="558884" y="92451"/>
                  <a:pt x="566737" y="90488"/>
                </a:cubicBezTo>
                <a:cubicBezTo>
                  <a:pt x="571607" y="89270"/>
                  <a:pt x="576198" y="87104"/>
                  <a:pt x="581025" y="85725"/>
                </a:cubicBezTo>
                <a:cubicBezTo>
                  <a:pt x="587319" y="83927"/>
                  <a:pt x="593685" y="82383"/>
                  <a:pt x="600075" y="80963"/>
                </a:cubicBezTo>
                <a:cubicBezTo>
                  <a:pt x="607977" y="79207"/>
                  <a:pt x="616034" y="78163"/>
                  <a:pt x="623887" y="76200"/>
                </a:cubicBezTo>
                <a:cubicBezTo>
                  <a:pt x="628757" y="74982"/>
                  <a:pt x="633348" y="72817"/>
                  <a:pt x="638175" y="71438"/>
                </a:cubicBezTo>
                <a:cubicBezTo>
                  <a:pt x="644469" y="69640"/>
                  <a:pt x="650931" y="68473"/>
                  <a:pt x="657225" y="66675"/>
                </a:cubicBezTo>
                <a:cubicBezTo>
                  <a:pt x="662052" y="65296"/>
                  <a:pt x="666642" y="63131"/>
                  <a:pt x="671512" y="61913"/>
                </a:cubicBezTo>
                <a:cubicBezTo>
                  <a:pt x="679365" y="59950"/>
                  <a:pt x="687515" y="59280"/>
                  <a:pt x="695325" y="57150"/>
                </a:cubicBezTo>
                <a:cubicBezTo>
                  <a:pt x="705011" y="54508"/>
                  <a:pt x="714375" y="50800"/>
                  <a:pt x="723900" y="47625"/>
                </a:cubicBezTo>
                <a:lnTo>
                  <a:pt x="738187" y="42863"/>
                </a:lnTo>
                <a:cubicBezTo>
                  <a:pt x="742950" y="41275"/>
                  <a:pt x="747505" y="38810"/>
                  <a:pt x="752475" y="38100"/>
                </a:cubicBezTo>
                <a:lnTo>
                  <a:pt x="819150" y="28575"/>
                </a:lnTo>
                <a:lnTo>
                  <a:pt x="842962" y="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4" name="Freeform 103"/>
          <p:cNvSpPr/>
          <p:nvPr/>
        </p:nvSpPr>
        <p:spPr>
          <a:xfrm>
            <a:off x="4141850" y="2792746"/>
            <a:ext cx="712394" cy="251766"/>
          </a:xfrm>
          <a:custGeom>
            <a:avLst/>
            <a:gdLst>
              <a:gd name="connsiteX0" fmla="*/ 943312 w 943312"/>
              <a:gd name="connsiteY0" fmla="*/ 90488 h 333375"/>
              <a:gd name="connsiteX1" fmla="*/ 919499 w 943312"/>
              <a:gd name="connsiteY1" fmla="*/ 100013 h 333375"/>
              <a:gd name="connsiteX2" fmla="*/ 886162 w 943312"/>
              <a:gd name="connsiteY2" fmla="*/ 123825 h 333375"/>
              <a:gd name="connsiteX3" fmla="*/ 838537 w 943312"/>
              <a:gd name="connsiteY3" fmla="*/ 166688 h 333375"/>
              <a:gd name="connsiteX4" fmla="*/ 814724 w 943312"/>
              <a:gd name="connsiteY4" fmla="*/ 185738 h 333375"/>
              <a:gd name="connsiteX5" fmla="*/ 790912 w 943312"/>
              <a:gd name="connsiteY5" fmla="*/ 209550 h 333375"/>
              <a:gd name="connsiteX6" fmla="*/ 767099 w 943312"/>
              <a:gd name="connsiteY6" fmla="*/ 214313 h 333375"/>
              <a:gd name="connsiteX7" fmla="*/ 733762 w 943312"/>
              <a:gd name="connsiteY7" fmla="*/ 223838 h 333375"/>
              <a:gd name="connsiteX8" fmla="*/ 719474 w 943312"/>
              <a:gd name="connsiteY8" fmla="*/ 233363 h 333375"/>
              <a:gd name="connsiteX9" fmla="*/ 681374 w 943312"/>
              <a:gd name="connsiteY9" fmla="*/ 242888 h 333375"/>
              <a:gd name="connsiteX10" fmla="*/ 624224 w 943312"/>
              <a:gd name="connsiteY10" fmla="*/ 290513 h 333375"/>
              <a:gd name="connsiteX11" fmla="*/ 567074 w 943312"/>
              <a:gd name="connsiteY11" fmla="*/ 304800 h 333375"/>
              <a:gd name="connsiteX12" fmla="*/ 552787 w 943312"/>
              <a:gd name="connsiteY12" fmla="*/ 309563 h 333375"/>
              <a:gd name="connsiteX13" fmla="*/ 524212 w 943312"/>
              <a:gd name="connsiteY13" fmla="*/ 328613 h 333375"/>
              <a:gd name="connsiteX14" fmla="*/ 505162 w 943312"/>
              <a:gd name="connsiteY14" fmla="*/ 333375 h 333375"/>
              <a:gd name="connsiteX15" fmla="*/ 433724 w 943312"/>
              <a:gd name="connsiteY15" fmla="*/ 328613 h 333375"/>
              <a:gd name="connsiteX16" fmla="*/ 414674 w 943312"/>
              <a:gd name="connsiteY16" fmla="*/ 319088 h 333375"/>
              <a:gd name="connsiteX17" fmla="*/ 395624 w 943312"/>
              <a:gd name="connsiteY17" fmla="*/ 314325 h 333375"/>
              <a:gd name="connsiteX18" fmla="*/ 371812 w 943312"/>
              <a:gd name="connsiteY18" fmla="*/ 304800 h 333375"/>
              <a:gd name="connsiteX19" fmla="*/ 352762 w 943312"/>
              <a:gd name="connsiteY19" fmla="*/ 300038 h 333375"/>
              <a:gd name="connsiteX20" fmla="*/ 324187 w 943312"/>
              <a:gd name="connsiteY20" fmla="*/ 290513 h 333375"/>
              <a:gd name="connsiteX21" fmla="*/ 290849 w 943312"/>
              <a:gd name="connsiteY21" fmla="*/ 280988 h 333375"/>
              <a:gd name="connsiteX22" fmla="*/ 276562 w 943312"/>
              <a:gd name="connsiteY22" fmla="*/ 271463 h 333375"/>
              <a:gd name="connsiteX23" fmla="*/ 262274 w 943312"/>
              <a:gd name="connsiteY23" fmla="*/ 266700 h 333375"/>
              <a:gd name="connsiteX24" fmla="*/ 219412 w 943312"/>
              <a:gd name="connsiteY24" fmla="*/ 242888 h 333375"/>
              <a:gd name="connsiteX25" fmla="*/ 186074 w 943312"/>
              <a:gd name="connsiteY25" fmla="*/ 223838 h 333375"/>
              <a:gd name="connsiteX26" fmla="*/ 167024 w 943312"/>
              <a:gd name="connsiteY26" fmla="*/ 219075 h 333375"/>
              <a:gd name="connsiteX27" fmla="*/ 152737 w 943312"/>
              <a:gd name="connsiteY27" fmla="*/ 214313 h 333375"/>
              <a:gd name="connsiteX28" fmla="*/ 124162 w 943312"/>
              <a:gd name="connsiteY28" fmla="*/ 200025 h 333375"/>
              <a:gd name="connsiteX29" fmla="*/ 109874 w 943312"/>
              <a:gd name="connsiteY29" fmla="*/ 190500 h 333375"/>
              <a:gd name="connsiteX30" fmla="*/ 81299 w 943312"/>
              <a:gd name="connsiteY30" fmla="*/ 180975 h 333375"/>
              <a:gd name="connsiteX31" fmla="*/ 47962 w 943312"/>
              <a:gd name="connsiteY31" fmla="*/ 166688 h 333375"/>
              <a:gd name="connsiteX32" fmla="*/ 33674 w 943312"/>
              <a:gd name="connsiteY32" fmla="*/ 157163 h 333375"/>
              <a:gd name="connsiteX33" fmla="*/ 9862 w 943312"/>
              <a:gd name="connsiteY33" fmla="*/ 133350 h 333375"/>
              <a:gd name="connsiteX34" fmla="*/ 337 w 943312"/>
              <a:gd name="connsiteY34" fmla="*/ 119063 h 333375"/>
              <a:gd name="connsiteX35" fmla="*/ 19387 w 943312"/>
              <a:gd name="connsiteY35" fmla="*/ 109538 h 333375"/>
              <a:gd name="connsiteX36" fmla="*/ 81299 w 943312"/>
              <a:gd name="connsiteY36" fmla="*/ 100013 h 333375"/>
              <a:gd name="connsiteX37" fmla="*/ 124162 w 943312"/>
              <a:gd name="connsiteY37" fmla="*/ 85725 h 333375"/>
              <a:gd name="connsiteX38" fmla="*/ 138449 w 943312"/>
              <a:gd name="connsiteY38" fmla="*/ 80963 h 333375"/>
              <a:gd name="connsiteX39" fmla="*/ 152737 w 943312"/>
              <a:gd name="connsiteY39" fmla="*/ 71438 h 333375"/>
              <a:gd name="connsiteX40" fmla="*/ 181312 w 943312"/>
              <a:gd name="connsiteY40" fmla="*/ 61913 h 333375"/>
              <a:gd name="connsiteX41" fmla="*/ 195599 w 943312"/>
              <a:gd name="connsiteY41" fmla="*/ 52388 h 333375"/>
              <a:gd name="connsiteX42" fmla="*/ 209887 w 943312"/>
              <a:gd name="connsiteY42" fmla="*/ 47625 h 333375"/>
              <a:gd name="connsiteX43" fmla="*/ 238462 w 943312"/>
              <a:gd name="connsiteY43" fmla="*/ 28575 h 333375"/>
              <a:gd name="connsiteX44" fmla="*/ 252749 w 943312"/>
              <a:gd name="connsiteY44" fmla="*/ 19050 h 333375"/>
              <a:gd name="connsiteX45" fmla="*/ 295612 w 943312"/>
              <a:gd name="connsiteY45" fmla="*/ 0 h 333375"/>
              <a:gd name="connsiteX46" fmla="*/ 352762 w 943312"/>
              <a:gd name="connsiteY46" fmla="*/ 9525 h 333375"/>
              <a:gd name="connsiteX47" fmla="*/ 428962 w 943312"/>
              <a:gd name="connsiteY47" fmla="*/ 23813 h 333375"/>
              <a:gd name="connsiteX48" fmla="*/ 448012 w 943312"/>
              <a:gd name="connsiteY48" fmla="*/ 28575 h 333375"/>
              <a:gd name="connsiteX49" fmla="*/ 476587 w 943312"/>
              <a:gd name="connsiteY49" fmla="*/ 38100 h 333375"/>
              <a:gd name="connsiteX50" fmla="*/ 667087 w 943312"/>
              <a:gd name="connsiteY50" fmla="*/ 42863 h 333375"/>
              <a:gd name="connsiteX51" fmla="*/ 714712 w 943312"/>
              <a:gd name="connsiteY51" fmla="*/ 52388 h 333375"/>
              <a:gd name="connsiteX52" fmla="*/ 728999 w 943312"/>
              <a:gd name="connsiteY52" fmla="*/ 57150 h 333375"/>
              <a:gd name="connsiteX53" fmla="*/ 776624 w 943312"/>
              <a:gd name="connsiteY53" fmla="*/ 61913 h 333375"/>
              <a:gd name="connsiteX54" fmla="*/ 838537 w 943312"/>
              <a:gd name="connsiteY54" fmla="*/ 71438 h 333375"/>
              <a:gd name="connsiteX55" fmla="*/ 862349 w 943312"/>
              <a:gd name="connsiteY55" fmla="*/ 76200 h 333375"/>
              <a:gd name="connsiteX56" fmla="*/ 895687 w 943312"/>
              <a:gd name="connsiteY56" fmla="*/ 80963 h 333375"/>
              <a:gd name="connsiteX57" fmla="*/ 943312 w 943312"/>
              <a:gd name="connsiteY57" fmla="*/ 90488 h 33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943312" h="333375">
                <a:moveTo>
                  <a:pt x="943312" y="90488"/>
                </a:moveTo>
                <a:cubicBezTo>
                  <a:pt x="935374" y="93663"/>
                  <a:pt x="927146" y="96190"/>
                  <a:pt x="919499" y="100013"/>
                </a:cubicBezTo>
                <a:cubicBezTo>
                  <a:pt x="913747" y="102889"/>
                  <a:pt x="888796" y="121431"/>
                  <a:pt x="886162" y="123825"/>
                </a:cubicBezTo>
                <a:cubicBezTo>
                  <a:pt x="834754" y="170559"/>
                  <a:pt x="871007" y="145040"/>
                  <a:pt x="838537" y="166688"/>
                </a:cubicBezTo>
                <a:cubicBezTo>
                  <a:pt x="811241" y="207631"/>
                  <a:pt x="847587" y="159448"/>
                  <a:pt x="814724" y="185738"/>
                </a:cubicBezTo>
                <a:cubicBezTo>
                  <a:pt x="794180" y="202173"/>
                  <a:pt x="817805" y="199465"/>
                  <a:pt x="790912" y="209550"/>
                </a:cubicBezTo>
                <a:cubicBezTo>
                  <a:pt x="783333" y="212392"/>
                  <a:pt x="775001" y="212557"/>
                  <a:pt x="767099" y="214313"/>
                </a:cubicBezTo>
                <a:cubicBezTo>
                  <a:pt x="761599" y="215535"/>
                  <a:pt x="740131" y="220654"/>
                  <a:pt x="733762" y="223838"/>
                </a:cubicBezTo>
                <a:cubicBezTo>
                  <a:pt x="728642" y="226398"/>
                  <a:pt x="724853" y="231407"/>
                  <a:pt x="719474" y="233363"/>
                </a:cubicBezTo>
                <a:cubicBezTo>
                  <a:pt x="707171" y="237837"/>
                  <a:pt x="681374" y="242888"/>
                  <a:pt x="681374" y="242888"/>
                </a:cubicBezTo>
                <a:cubicBezTo>
                  <a:pt x="668111" y="256151"/>
                  <a:pt x="644116" y="283882"/>
                  <a:pt x="624224" y="290513"/>
                </a:cubicBezTo>
                <a:cubicBezTo>
                  <a:pt x="586488" y="303092"/>
                  <a:pt x="605553" y="298388"/>
                  <a:pt x="567074" y="304800"/>
                </a:cubicBezTo>
                <a:cubicBezTo>
                  <a:pt x="562312" y="306388"/>
                  <a:pt x="557175" y="307125"/>
                  <a:pt x="552787" y="309563"/>
                </a:cubicBezTo>
                <a:cubicBezTo>
                  <a:pt x="542780" y="315123"/>
                  <a:pt x="535318" y="325837"/>
                  <a:pt x="524212" y="328613"/>
                </a:cubicBezTo>
                <a:lnTo>
                  <a:pt x="505162" y="333375"/>
                </a:lnTo>
                <a:cubicBezTo>
                  <a:pt x="481349" y="331788"/>
                  <a:pt x="457297" y="332335"/>
                  <a:pt x="433724" y="328613"/>
                </a:cubicBezTo>
                <a:cubicBezTo>
                  <a:pt x="426711" y="327506"/>
                  <a:pt x="421321" y="321581"/>
                  <a:pt x="414674" y="319088"/>
                </a:cubicBezTo>
                <a:cubicBezTo>
                  <a:pt x="408545" y="316790"/>
                  <a:pt x="401834" y="316395"/>
                  <a:pt x="395624" y="314325"/>
                </a:cubicBezTo>
                <a:cubicBezTo>
                  <a:pt x="387514" y="311622"/>
                  <a:pt x="379922" y="307503"/>
                  <a:pt x="371812" y="304800"/>
                </a:cubicBezTo>
                <a:cubicBezTo>
                  <a:pt x="365602" y="302730"/>
                  <a:pt x="359031" y="301919"/>
                  <a:pt x="352762" y="300038"/>
                </a:cubicBezTo>
                <a:cubicBezTo>
                  <a:pt x="343145" y="297153"/>
                  <a:pt x="333927" y="292948"/>
                  <a:pt x="324187" y="290513"/>
                </a:cubicBezTo>
                <a:cubicBezTo>
                  <a:pt x="300267" y="284532"/>
                  <a:pt x="311347" y="287820"/>
                  <a:pt x="290849" y="280988"/>
                </a:cubicBezTo>
                <a:cubicBezTo>
                  <a:pt x="286087" y="277813"/>
                  <a:pt x="281681" y="274023"/>
                  <a:pt x="276562" y="271463"/>
                </a:cubicBezTo>
                <a:cubicBezTo>
                  <a:pt x="272072" y="269218"/>
                  <a:pt x="266663" y="269138"/>
                  <a:pt x="262274" y="266700"/>
                </a:cubicBezTo>
                <a:cubicBezTo>
                  <a:pt x="213149" y="239408"/>
                  <a:pt x="251739" y="253663"/>
                  <a:pt x="219412" y="242888"/>
                </a:cubicBezTo>
                <a:cubicBezTo>
                  <a:pt x="207568" y="234993"/>
                  <a:pt x="199885" y="229017"/>
                  <a:pt x="186074" y="223838"/>
                </a:cubicBezTo>
                <a:cubicBezTo>
                  <a:pt x="179945" y="221540"/>
                  <a:pt x="173318" y="220873"/>
                  <a:pt x="167024" y="219075"/>
                </a:cubicBezTo>
                <a:cubicBezTo>
                  <a:pt x="162197" y="217696"/>
                  <a:pt x="157499" y="215900"/>
                  <a:pt x="152737" y="214313"/>
                </a:cubicBezTo>
                <a:cubicBezTo>
                  <a:pt x="111788" y="187015"/>
                  <a:pt x="163598" y="219744"/>
                  <a:pt x="124162" y="200025"/>
                </a:cubicBezTo>
                <a:cubicBezTo>
                  <a:pt x="119042" y="197465"/>
                  <a:pt x="115105" y="192825"/>
                  <a:pt x="109874" y="190500"/>
                </a:cubicBezTo>
                <a:cubicBezTo>
                  <a:pt x="100699" y="186422"/>
                  <a:pt x="89653" y="186544"/>
                  <a:pt x="81299" y="180975"/>
                </a:cubicBezTo>
                <a:cubicBezTo>
                  <a:pt x="61566" y="167819"/>
                  <a:pt x="72565" y="172838"/>
                  <a:pt x="47962" y="166688"/>
                </a:cubicBezTo>
                <a:cubicBezTo>
                  <a:pt x="43199" y="163513"/>
                  <a:pt x="37721" y="161210"/>
                  <a:pt x="33674" y="157163"/>
                </a:cubicBezTo>
                <a:cubicBezTo>
                  <a:pt x="1921" y="125410"/>
                  <a:pt x="47964" y="158752"/>
                  <a:pt x="9862" y="133350"/>
                </a:cubicBezTo>
                <a:cubicBezTo>
                  <a:pt x="6687" y="128588"/>
                  <a:pt x="-1789" y="124377"/>
                  <a:pt x="337" y="119063"/>
                </a:cubicBezTo>
                <a:cubicBezTo>
                  <a:pt x="2974" y="112471"/>
                  <a:pt x="12740" y="112031"/>
                  <a:pt x="19387" y="109538"/>
                </a:cubicBezTo>
                <a:cubicBezTo>
                  <a:pt x="36756" y="103024"/>
                  <a:pt x="66251" y="101685"/>
                  <a:pt x="81299" y="100013"/>
                </a:cubicBezTo>
                <a:lnTo>
                  <a:pt x="124162" y="85725"/>
                </a:lnTo>
                <a:lnTo>
                  <a:pt x="138449" y="80963"/>
                </a:lnTo>
                <a:cubicBezTo>
                  <a:pt x="143212" y="77788"/>
                  <a:pt x="147506" y="73763"/>
                  <a:pt x="152737" y="71438"/>
                </a:cubicBezTo>
                <a:cubicBezTo>
                  <a:pt x="161912" y="67360"/>
                  <a:pt x="181312" y="61913"/>
                  <a:pt x="181312" y="61913"/>
                </a:cubicBezTo>
                <a:cubicBezTo>
                  <a:pt x="186074" y="58738"/>
                  <a:pt x="190480" y="54948"/>
                  <a:pt x="195599" y="52388"/>
                </a:cubicBezTo>
                <a:cubicBezTo>
                  <a:pt x="200089" y="50143"/>
                  <a:pt x="205498" y="50063"/>
                  <a:pt x="209887" y="47625"/>
                </a:cubicBezTo>
                <a:cubicBezTo>
                  <a:pt x="219894" y="42066"/>
                  <a:pt x="228937" y="34925"/>
                  <a:pt x="238462" y="28575"/>
                </a:cubicBezTo>
                <a:cubicBezTo>
                  <a:pt x="243224" y="25400"/>
                  <a:pt x="247319" y="20860"/>
                  <a:pt x="252749" y="19050"/>
                </a:cubicBezTo>
                <a:cubicBezTo>
                  <a:pt x="286754" y="7715"/>
                  <a:pt x="272970" y="15094"/>
                  <a:pt x="295612" y="0"/>
                </a:cubicBezTo>
                <a:cubicBezTo>
                  <a:pt x="423408" y="14201"/>
                  <a:pt x="296918" y="-2885"/>
                  <a:pt x="352762" y="9525"/>
                </a:cubicBezTo>
                <a:cubicBezTo>
                  <a:pt x="425120" y="25604"/>
                  <a:pt x="325237" y="-2115"/>
                  <a:pt x="428962" y="23813"/>
                </a:cubicBezTo>
                <a:cubicBezTo>
                  <a:pt x="435312" y="25400"/>
                  <a:pt x="441743" y="26694"/>
                  <a:pt x="448012" y="28575"/>
                </a:cubicBezTo>
                <a:cubicBezTo>
                  <a:pt x="457629" y="31460"/>
                  <a:pt x="466550" y="37849"/>
                  <a:pt x="476587" y="38100"/>
                </a:cubicBezTo>
                <a:lnTo>
                  <a:pt x="667087" y="42863"/>
                </a:lnTo>
                <a:cubicBezTo>
                  <a:pt x="689551" y="46607"/>
                  <a:pt x="694813" y="46702"/>
                  <a:pt x="714712" y="52388"/>
                </a:cubicBezTo>
                <a:cubicBezTo>
                  <a:pt x="719539" y="53767"/>
                  <a:pt x="724037" y="56387"/>
                  <a:pt x="728999" y="57150"/>
                </a:cubicBezTo>
                <a:cubicBezTo>
                  <a:pt x="744768" y="59576"/>
                  <a:pt x="760749" y="60325"/>
                  <a:pt x="776624" y="61913"/>
                </a:cubicBezTo>
                <a:cubicBezTo>
                  <a:pt x="816280" y="71826"/>
                  <a:pt x="774542" y="62296"/>
                  <a:pt x="838537" y="71438"/>
                </a:cubicBezTo>
                <a:cubicBezTo>
                  <a:pt x="846550" y="72583"/>
                  <a:pt x="854365" y="74869"/>
                  <a:pt x="862349" y="76200"/>
                </a:cubicBezTo>
                <a:cubicBezTo>
                  <a:pt x="873422" y="78045"/>
                  <a:pt x="884574" y="79375"/>
                  <a:pt x="895687" y="80963"/>
                </a:cubicBezTo>
                <a:lnTo>
                  <a:pt x="943312" y="90488"/>
                </a:ln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Freeform 104"/>
          <p:cNvSpPr/>
          <p:nvPr/>
        </p:nvSpPr>
        <p:spPr>
          <a:xfrm>
            <a:off x="3723579" y="2574548"/>
            <a:ext cx="374167" cy="206209"/>
          </a:xfrm>
          <a:custGeom>
            <a:avLst/>
            <a:gdLst>
              <a:gd name="connsiteX0" fmla="*/ 495451 w 495451"/>
              <a:gd name="connsiteY0" fmla="*/ 152400 h 273050"/>
              <a:gd name="connsiteX1" fmla="*/ 438301 w 495451"/>
              <a:gd name="connsiteY1" fmla="*/ 190500 h 273050"/>
              <a:gd name="connsiteX2" fmla="*/ 419251 w 495451"/>
              <a:gd name="connsiteY2" fmla="*/ 209550 h 273050"/>
              <a:gd name="connsiteX3" fmla="*/ 406551 w 495451"/>
              <a:gd name="connsiteY3" fmla="*/ 228600 h 273050"/>
              <a:gd name="connsiteX4" fmla="*/ 368451 w 495451"/>
              <a:gd name="connsiteY4" fmla="*/ 254000 h 273050"/>
              <a:gd name="connsiteX5" fmla="*/ 330351 w 495451"/>
              <a:gd name="connsiteY5" fmla="*/ 273050 h 273050"/>
              <a:gd name="connsiteX6" fmla="*/ 311301 w 495451"/>
              <a:gd name="connsiteY6" fmla="*/ 260350 h 273050"/>
              <a:gd name="connsiteX7" fmla="*/ 292251 w 495451"/>
              <a:gd name="connsiteY7" fmla="*/ 254000 h 273050"/>
              <a:gd name="connsiteX8" fmla="*/ 273201 w 495451"/>
              <a:gd name="connsiteY8" fmla="*/ 234950 h 273050"/>
              <a:gd name="connsiteX9" fmla="*/ 254151 w 495451"/>
              <a:gd name="connsiteY9" fmla="*/ 228600 h 273050"/>
              <a:gd name="connsiteX10" fmla="*/ 209701 w 495451"/>
              <a:gd name="connsiteY10" fmla="*/ 209550 h 273050"/>
              <a:gd name="connsiteX11" fmla="*/ 190651 w 495451"/>
              <a:gd name="connsiteY11" fmla="*/ 196850 h 273050"/>
              <a:gd name="connsiteX12" fmla="*/ 152551 w 495451"/>
              <a:gd name="connsiteY12" fmla="*/ 184150 h 273050"/>
              <a:gd name="connsiteX13" fmla="*/ 108101 w 495451"/>
              <a:gd name="connsiteY13" fmla="*/ 158750 h 273050"/>
              <a:gd name="connsiteX14" fmla="*/ 70001 w 495451"/>
              <a:gd name="connsiteY14" fmla="*/ 146050 h 273050"/>
              <a:gd name="connsiteX15" fmla="*/ 50951 w 495451"/>
              <a:gd name="connsiteY15" fmla="*/ 139700 h 273050"/>
              <a:gd name="connsiteX16" fmla="*/ 12851 w 495451"/>
              <a:gd name="connsiteY16" fmla="*/ 120650 h 273050"/>
              <a:gd name="connsiteX17" fmla="*/ 151 w 495451"/>
              <a:gd name="connsiteY17" fmla="*/ 101600 h 273050"/>
              <a:gd name="connsiteX18" fmla="*/ 38251 w 495451"/>
              <a:gd name="connsiteY18" fmla="*/ 82550 h 273050"/>
              <a:gd name="connsiteX19" fmla="*/ 50951 w 495451"/>
              <a:gd name="connsiteY19" fmla="*/ 63500 h 273050"/>
              <a:gd name="connsiteX20" fmla="*/ 70001 w 495451"/>
              <a:gd name="connsiteY20" fmla="*/ 57150 h 273050"/>
              <a:gd name="connsiteX21" fmla="*/ 89051 w 495451"/>
              <a:gd name="connsiteY21" fmla="*/ 44450 h 273050"/>
              <a:gd name="connsiteX22" fmla="*/ 108101 w 495451"/>
              <a:gd name="connsiteY22" fmla="*/ 38100 h 273050"/>
              <a:gd name="connsiteX23" fmla="*/ 127151 w 495451"/>
              <a:gd name="connsiteY23" fmla="*/ 25400 h 273050"/>
              <a:gd name="connsiteX24" fmla="*/ 146201 w 495451"/>
              <a:gd name="connsiteY24" fmla="*/ 19050 h 273050"/>
              <a:gd name="connsiteX25" fmla="*/ 184301 w 495451"/>
              <a:gd name="connsiteY25" fmla="*/ 0 h 273050"/>
              <a:gd name="connsiteX26" fmla="*/ 222401 w 495451"/>
              <a:gd name="connsiteY26" fmla="*/ 25400 h 273050"/>
              <a:gd name="connsiteX27" fmla="*/ 247801 w 495451"/>
              <a:gd name="connsiteY27" fmla="*/ 38100 h 273050"/>
              <a:gd name="connsiteX28" fmla="*/ 273201 w 495451"/>
              <a:gd name="connsiteY28" fmla="*/ 57150 h 273050"/>
              <a:gd name="connsiteX29" fmla="*/ 292251 w 495451"/>
              <a:gd name="connsiteY29" fmla="*/ 63500 h 273050"/>
              <a:gd name="connsiteX30" fmla="*/ 324001 w 495451"/>
              <a:gd name="connsiteY30" fmla="*/ 76200 h 273050"/>
              <a:gd name="connsiteX31" fmla="*/ 343051 w 495451"/>
              <a:gd name="connsiteY31" fmla="*/ 82550 h 273050"/>
              <a:gd name="connsiteX32" fmla="*/ 362101 w 495451"/>
              <a:gd name="connsiteY32" fmla="*/ 95250 h 273050"/>
              <a:gd name="connsiteX33" fmla="*/ 400201 w 495451"/>
              <a:gd name="connsiteY33" fmla="*/ 107950 h 273050"/>
              <a:gd name="connsiteX34" fmla="*/ 419251 w 495451"/>
              <a:gd name="connsiteY34" fmla="*/ 120650 h 273050"/>
              <a:gd name="connsiteX35" fmla="*/ 457351 w 495451"/>
              <a:gd name="connsiteY35" fmla="*/ 133350 h 273050"/>
              <a:gd name="connsiteX36" fmla="*/ 495451 w 495451"/>
              <a:gd name="connsiteY36" fmla="*/ 152400 h 27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95451" h="273050">
                <a:moveTo>
                  <a:pt x="495451" y="152400"/>
                </a:moveTo>
                <a:cubicBezTo>
                  <a:pt x="471766" y="166611"/>
                  <a:pt x="458877" y="172863"/>
                  <a:pt x="438301" y="190500"/>
                </a:cubicBezTo>
                <a:cubicBezTo>
                  <a:pt x="431483" y="196344"/>
                  <a:pt x="425000" y="202651"/>
                  <a:pt x="419251" y="209550"/>
                </a:cubicBezTo>
                <a:cubicBezTo>
                  <a:pt x="414365" y="215413"/>
                  <a:pt x="412294" y="223574"/>
                  <a:pt x="406551" y="228600"/>
                </a:cubicBezTo>
                <a:cubicBezTo>
                  <a:pt x="395064" y="238651"/>
                  <a:pt x="381151" y="245533"/>
                  <a:pt x="368451" y="254000"/>
                </a:cubicBezTo>
                <a:cubicBezTo>
                  <a:pt x="343832" y="270413"/>
                  <a:pt x="356641" y="264287"/>
                  <a:pt x="330351" y="273050"/>
                </a:cubicBezTo>
                <a:cubicBezTo>
                  <a:pt x="324001" y="268817"/>
                  <a:pt x="318127" y="263763"/>
                  <a:pt x="311301" y="260350"/>
                </a:cubicBezTo>
                <a:cubicBezTo>
                  <a:pt x="305314" y="257357"/>
                  <a:pt x="297820" y="257713"/>
                  <a:pt x="292251" y="254000"/>
                </a:cubicBezTo>
                <a:cubicBezTo>
                  <a:pt x="284779" y="249019"/>
                  <a:pt x="280673" y="239931"/>
                  <a:pt x="273201" y="234950"/>
                </a:cubicBezTo>
                <a:cubicBezTo>
                  <a:pt x="267632" y="231237"/>
                  <a:pt x="260138" y="231593"/>
                  <a:pt x="254151" y="228600"/>
                </a:cubicBezTo>
                <a:cubicBezTo>
                  <a:pt x="210298" y="206674"/>
                  <a:pt x="262564" y="222766"/>
                  <a:pt x="209701" y="209550"/>
                </a:cubicBezTo>
                <a:cubicBezTo>
                  <a:pt x="203351" y="205317"/>
                  <a:pt x="197625" y="199950"/>
                  <a:pt x="190651" y="196850"/>
                </a:cubicBezTo>
                <a:cubicBezTo>
                  <a:pt x="178418" y="191413"/>
                  <a:pt x="163690" y="191576"/>
                  <a:pt x="152551" y="184150"/>
                </a:cubicBezTo>
                <a:cubicBezTo>
                  <a:pt x="135368" y="172695"/>
                  <a:pt x="128242" y="166807"/>
                  <a:pt x="108101" y="158750"/>
                </a:cubicBezTo>
                <a:cubicBezTo>
                  <a:pt x="95672" y="153778"/>
                  <a:pt x="82701" y="150283"/>
                  <a:pt x="70001" y="146050"/>
                </a:cubicBezTo>
                <a:cubicBezTo>
                  <a:pt x="63651" y="143933"/>
                  <a:pt x="56520" y="143413"/>
                  <a:pt x="50951" y="139700"/>
                </a:cubicBezTo>
                <a:cubicBezTo>
                  <a:pt x="26332" y="123287"/>
                  <a:pt x="39141" y="129413"/>
                  <a:pt x="12851" y="120650"/>
                </a:cubicBezTo>
                <a:cubicBezTo>
                  <a:pt x="8618" y="114300"/>
                  <a:pt x="-1346" y="109084"/>
                  <a:pt x="151" y="101600"/>
                </a:cubicBezTo>
                <a:cubicBezTo>
                  <a:pt x="1910" y="92807"/>
                  <a:pt x="32011" y="84630"/>
                  <a:pt x="38251" y="82550"/>
                </a:cubicBezTo>
                <a:cubicBezTo>
                  <a:pt x="42484" y="76200"/>
                  <a:pt x="44992" y="68268"/>
                  <a:pt x="50951" y="63500"/>
                </a:cubicBezTo>
                <a:cubicBezTo>
                  <a:pt x="56178" y="59319"/>
                  <a:pt x="64014" y="60143"/>
                  <a:pt x="70001" y="57150"/>
                </a:cubicBezTo>
                <a:cubicBezTo>
                  <a:pt x="76827" y="53737"/>
                  <a:pt x="82225" y="47863"/>
                  <a:pt x="89051" y="44450"/>
                </a:cubicBezTo>
                <a:cubicBezTo>
                  <a:pt x="95038" y="41457"/>
                  <a:pt x="102114" y="41093"/>
                  <a:pt x="108101" y="38100"/>
                </a:cubicBezTo>
                <a:cubicBezTo>
                  <a:pt x="114927" y="34687"/>
                  <a:pt x="120325" y="28813"/>
                  <a:pt x="127151" y="25400"/>
                </a:cubicBezTo>
                <a:cubicBezTo>
                  <a:pt x="133138" y="22407"/>
                  <a:pt x="140214" y="22043"/>
                  <a:pt x="146201" y="19050"/>
                </a:cubicBezTo>
                <a:cubicBezTo>
                  <a:pt x="195440" y="-5569"/>
                  <a:pt x="136418" y="15961"/>
                  <a:pt x="184301" y="0"/>
                </a:cubicBezTo>
                <a:cubicBezTo>
                  <a:pt x="197001" y="8467"/>
                  <a:pt x="208749" y="18574"/>
                  <a:pt x="222401" y="25400"/>
                </a:cubicBezTo>
                <a:cubicBezTo>
                  <a:pt x="230868" y="29633"/>
                  <a:pt x="239774" y="33083"/>
                  <a:pt x="247801" y="38100"/>
                </a:cubicBezTo>
                <a:cubicBezTo>
                  <a:pt x="256776" y="43709"/>
                  <a:pt x="264012" y="51899"/>
                  <a:pt x="273201" y="57150"/>
                </a:cubicBezTo>
                <a:cubicBezTo>
                  <a:pt x="279013" y="60471"/>
                  <a:pt x="285984" y="61150"/>
                  <a:pt x="292251" y="63500"/>
                </a:cubicBezTo>
                <a:cubicBezTo>
                  <a:pt x="302924" y="67502"/>
                  <a:pt x="313328" y="72198"/>
                  <a:pt x="324001" y="76200"/>
                </a:cubicBezTo>
                <a:cubicBezTo>
                  <a:pt x="330268" y="78550"/>
                  <a:pt x="337064" y="79557"/>
                  <a:pt x="343051" y="82550"/>
                </a:cubicBezTo>
                <a:cubicBezTo>
                  <a:pt x="349877" y="85963"/>
                  <a:pt x="355127" y="92150"/>
                  <a:pt x="362101" y="95250"/>
                </a:cubicBezTo>
                <a:cubicBezTo>
                  <a:pt x="374334" y="100687"/>
                  <a:pt x="389062" y="100524"/>
                  <a:pt x="400201" y="107950"/>
                </a:cubicBezTo>
                <a:cubicBezTo>
                  <a:pt x="406551" y="112183"/>
                  <a:pt x="412277" y="117550"/>
                  <a:pt x="419251" y="120650"/>
                </a:cubicBezTo>
                <a:cubicBezTo>
                  <a:pt x="431484" y="126087"/>
                  <a:pt x="444651" y="129117"/>
                  <a:pt x="457351" y="133350"/>
                </a:cubicBezTo>
                <a:lnTo>
                  <a:pt x="495451" y="1524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6" name="Freeform 105"/>
          <p:cNvSpPr/>
          <p:nvPr/>
        </p:nvSpPr>
        <p:spPr>
          <a:xfrm>
            <a:off x="3728311" y="2659278"/>
            <a:ext cx="259137" cy="231776"/>
          </a:xfrm>
          <a:custGeom>
            <a:avLst/>
            <a:gdLst>
              <a:gd name="connsiteX0" fmla="*/ 6585 w 343135"/>
              <a:gd name="connsiteY0" fmla="*/ 2105 h 306905"/>
              <a:gd name="connsiteX1" fmla="*/ 235 w 343135"/>
              <a:gd name="connsiteY1" fmla="*/ 78305 h 306905"/>
              <a:gd name="connsiteX2" fmla="*/ 12935 w 343135"/>
              <a:gd name="connsiteY2" fmla="*/ 306905 h 306905"/>
              <a:gd name="connsiteX3" fmla="*/ 51035 w 343135"/>
              <a:gd name="connsiteY3" fmla="*/ 294205 h 306905"/>
              <a:gd name="connsiteX4" fmla="*/ 70085 w 343135"/>
              <a:gd name="connsiteY4" fmla="*/ 281505 h 306905"/>
              <a:gd name="connsiteX5" fmla="*/ 89135 w 343135"/>
              <a:gd name="connsiteY5" fmla="*/ 275155 h 306905"/>
              <a:gd name="connsiteX6" fmla="*/ 108185 w 343135"/>
              <a:gd name="connsiteY6" fmla="*/ 262455 h 306905"/>
              <a:gd name="connsiteX7" fmla="*/ 152635 w 343135"/>
              <a:gd name="connsiteY7" fmla="*/ 249755 h 306905"/>
              <a:gd name="connsiteX8" fmla="*/ 190735 w 343135"/>
              <a:gd name="connsiteY8" fmla="*/ 237055 h 306905"/>
              <a:gd name="connsiteX9" fmla="*/ 228835 w 343135"/>
              <a:gd name="connsiteY9" fmla="*/ 224355 h 306905"/>
              <a:gd name="connsiteX10" fmla="*/ 266935 w 343135"/>
              <a:gd name="connsiteY10" fmla="*/ 211655 h 306905"/>
              <a:gd name="connsiteX11" fmla="*/ 285985 w 343135"/>
              <a:gd name="connsiteY11" fmla="*/ 205305 h 306905"/>
              <a:gd name="connsiteX12" fmla="*/ 324085 w 343135"/>
              <a:gd name="connsiteY12" fmla="*/ 179905 h 306905"/>
              <a:gd name="connsiteX13" fmla="*/ 343135 w 343135"/>
              <a:gd name="connsiteY13" fmla="*/ 167205 h 306905"/>
              <a:gd name="connsiteX14" fmla="*/ 285985 w 343135"/>
              <a:gd name="connsiteY14" fmla="*/ 141805 h 306905"/>
              <a:gd name="connsiteX15" fmla="*/ 266935 w 343135"/>
              <a:gd name="connsiteY15" fmla="*/ 135455 h 306905"/>
              <a:gd name="connsiteX16" fmla="*/ 247885 w 343135"/>
              <a:gd name="connsiteY16" fmla="*/ 122755 h 306905"/>
              <a:gd name="connsiteX17" fmla="*/ 222485 w 343135"/>
              <a:gd name="connsiteY17" fmla="*/ 116405 h 306905"/>
              <a:gd name="connsiteX18" fmla="*/ 184385 w 343135"/>
              <a:gd name="connsiteY18" fmla="*/ 103705 h 306905"/>
              <a:gd name="connsiteX19" fmla="*/ 165335 w 343135"/>
              <a:gd name="connsiteY19" fmla="*/ 97355 h 306905"/>
              <a:gd name="connsiteX20" fmla="*/ 127235 w 343135"/>
              <a:gd name="connsiteY20" fmla="*/ 71955 h 306905"/>
              <a:gd name="connsiteX21" fmla="*/ 108185 w 343135"/>
              <a:gd name="connsiteY21" fmla="*/ 52905 h 306905"/>
              <a:gd name="connsiteX22" fmla="*/ 89135 w 343135"/>
              <a:gd name="connsiteY22" fmla="*/ 46555 h 306905"/>
              <a:gd name="connsiteX23" fmla="*/ 70085 w 343135"/>
              <a:gd name="connsiteY23" fmla="*/ 33855 h 306905"/>
              <a:gd name="connsiteX24" fmla="*/ 51035 w 343135"/>
              <a:gd name="connsiteY24" fmla="*/ 27505 h 306905"/>
              <a:gd name="connsiteX25" fmla="*/ 6585 w 343135"/>
              <a:gd name="connsiteY25" fmla="*/ 2105 h 306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43135" h="306905">
                <a:moveTo>
                  <a:pt x="6585" y="2105"/>
                </a:moveTo>
                <a:cubicBezTo>
                  <a:pt x="-1882" y="10572"/>
                  <a:pt x="235" y="52817"/>
                  <a:pt x="235" y="78305"/>
                </a:cubicBezTo>
                <a:cubicBezTo>
                  <a:pt x="235" y="205374"/>
                  <a:pt x="2636" y="214210"/>
                  <a:pt x="12935" y="306905"/>
                </a:cubicBezTo>
                <a:cubicBezTo>
                  <a:pt x="25635" y="302672"/>
                  <a:pt x="39896" y="301631"/>
                  <a:pt x="51035" y="294205"/>
                </a:cubicBezTo>
                <a:cubicBezTo>
                  <a:pt x="57385" y="289972"/>
                  <a:pt x="63259" y="284918"/>
                  <a:pt x="70085" y="281505"/>
                </a:cubicBezTo>
                <a:cubicBezTo>
                  <a:pt x="76072" y="278512"/>
                  <a:pt x="83148" y="278148"/>
                  <a:pt x="89135" y="275155"/>
                </a:cubicBezTo>
                <a:cubicBezTo>
                  <a:pt x="95961" y="271742"/>
                  <a:pt x="101359" y="265868"/>
                  <a:pt x="108185" y="262455"/>
                </a:cubicBezTo>
                <a:cubicBezTo>
                  <a:pt x="118855" y="257120"/>
                  <a:pt x="142462" y="252807"/>
                  <a:pt x="152635" y="249755"/>
                </a:cubicBezTo>
                <a:cubicBezTo>
                  <a:pt x="165457" y="245908"/>
                  <a:pt x="178035" y="241288"/>
                  <a:pt x="190735" y="237055"/>
                </a:cubicBezTo>
                <a:lnTo>
                  <a:pt x="228835" y="224355"/>
                </a:lnTo>
                <a:lnTo>
                  <a:pt x="266935" y="211655"/>
                </a:lnTo>
                <a:cubicBezTo>
                  <a:pt x="273285" y="209538"/>
                  <a:pt x="280416" y="209018"/>
                  <a:pt x="285985" y="205305"/>
                </a:cubicBezTo>
                <a:lnTo>
                  <a:pt x="324085" y="179905"/>
                </a:lnTo>
                <a:lnTo>
                  <a:pt x="343135" y="167205"/>
                </a:lnTo>
                <a:cubicBezTo>
                  <a:pt x="312946" y="147079"/>
                  <a:pt x="331325" y="156918"/>
                  <a:pt x="285985" y="141805"/>
                </a:cubicBezTo>
                <a:cubicBezTo>
                  <a:pt x="279635" y="139688"/>
                  <a:pt x="272504" y="139168"/>
                  <a:pt x="266935" y="135455"/>
                </a:cubicBezTo>
                <a:cubicBezTo>
                  <a:pt x="260585" y="131222"/>
                  <a:pt x="254900" y="125761"/>
                  <a:pt x="247885" y="122755"/>
                </a:cubicBezTo>
                <a:cubicBezTo>
                  <a:pt x="239863" y="119317"/>
                  <a:pt x="230844" y="118913"/>
                  <a:pt x="222485" y="116405"/>
                </a:cubicBezTo>
                <a:cubicBezTo>
                  <a:pt x="209663" y="112558"/>
                  <a:pt x="197085" y="107938"/>
                  <a:pt x="184385" y="103705"/>
                </a:cubicBezTo>
                <a:cubicBezTo>
                  <a:pt x="178035" y="101588"/>
                  <a:pt x="170904" y="101068"/>
                  <a:pt x="165335" y="97355"/>
                </a:cubicBezTo>
                <a:cubicBezTo>
                  <a:pt x="152635" y="88888"/>
                  <a:pt x="138028" y="82748"/>
                  <a:pt x="127235" y="71955"/>
                </a:cubicBezTo>
                <a:cubicBezTo>
                  <a:pt x="120885" y="65605"/>
                  <a:pt x="115657" y="57886"/>
                  <a:pt x="108185" y="52905"/>
                </a:cubicBezTo>
                <a:cubicBezTo>
                  <a:pt x="102616" y="49192"/>
                  <a:pt x="95122" y="49548"/>
                  <a:pt x="89135" y="46555"/>
                </a:cubicBezTo>
                <a:cubicBezTo>
                  <a:pt x="82309" y="43142"/>
                  <a:pt x="76911" y="37268"/>
                  <a:pt x="70085" y="33855"/>
                </a:cubicBezTo>
                <a:cubicBezTo>
                  <a:pt x="64098" y="30862"/>
                  <a:pt x="57022" y="30498"/>
                  <a:pt x="51035" y="27505"/>
                </a:cubicBezTo>
                <a:cubicBezTo>
                  <a:pt x="20939" y="12457"/>
                  <a:pt x="15052" y="-6362"/>
                  <a:pt x="6585" y="2105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Freeform 106"/>
          <p:cNvSpPr/>
          <p:nvPr/>
        </p:nvSpPr>
        <p:spPr>
          <a:xfrm>
            <a:off x="3948418" y="3375405"/>
            <a:ext cx="278897" cy="216038"/>
          </a:xfrm>
          <a:custGeom>
            <a:avLst/>
            <a:gdLst>
              <a:gd name="connsiteX0" fmla="*/ 165981 w 369300"/>
              <a:gd name="connsiteY0" fmla="*/ 234950 h 286066"/>
              <a:gd name="connsiteX1" fmla="*/ 64381 w 369300"/>
              <a:gd name="connsiteY1" fmla="*/ 228600 h 286066"/>
              <a:gd name="connsiteX2" fmla="*/ 45331 w 369300"/>
              <a:gd name="connsiteY2" fmla="*/ 215900 h 286066"/>
              <a:gd name="connsiteX3" fmla="*/ 51681 w 369300"/>
              <a:gd name="connsiteY3" fmla="*/ 165100 h 286066"/>
              <a:gd name="connsiteX4" fmla="*/ 64381 w 369300"/>
              <a:gd name="connsiteY4" fmla="*/ 146050 h 286066"/>
              <a:gd name="connsiteX5" fmla="*/ 881 w 369300"/>
              <a:gd name="connsiteY5" fmla="*/ 120650 h 286066"/>
              <a:gd name="connsiteX6" fmla="*/ 7231 w 369300"/>
              <a:gd name="connsiteY6" fmla="*/ 76200 h 286066"/>
              <a:gd name="connsiteX7" fmla="*/ 19931 w 369300"/>
              <a:gd name="connsiteY7" fmla="*/ 57150 h 286066"/>
              <a:gd name="connsiteX8" fmla="*/ 38981 w 369300"/>
              <a:gd name="connsiteY8" fmla="*/ 50800 h 286066"/>
              <a:gd name="connsiteX9" fmla="*/ 153281 w 369300"/>
              <a:gd name="connsiteY9" fmla="*/ 38100 h 286066"/>
              <a:gd name="connsiteX10" fmla="*/ 191381 w 369300"/>
              <a:gd name="connsiteY10" fmla="*/ 6350 h 286066"/>
              <a:gd name="connsiteX11" fmla="*/ 210431 w 369300"/>
              <a:gd name="connsiteY11" fmla="*/ 0 h 286066"/>
              <a:gd name="connsiteX12" fmla="*/ 286631 w 369300"/>
              <a:gd name="connsiteY12" fmla="*/ 19050 h 286066"/>
              <a:gd name="connsiteX13" fmla="*/ 312031 w 369300"/>
              <a:gd name="connsiteY13" fmla="*/ 50800 h 286066"/>
              <a:gd name="connsiteX14" fmla="*/ 343781 w 369300"/>
              <a:gd name="connsiteY14" fmla="*/ 57150 h 286066"/>
              <a:gd name="connsiteX15" fmla="*/ 362831 w 369300"/>
              <a:gd name="connsiteY15" fmla="*/ 63500 h 286066"/>
              <a:gd name="connsiteX16" fmla="*/ 356481 w 369300"/>
              <a:gd name="connsiteY16" fmla="*/ 101600 h 286066"/>
              <a:gd name="connsiteX17" fmla="*/ 318381 w 369300"/>
              <a:gd name="connsiteY17" fmla="*/ 114300 h 286066"/>
              <a:gd name="connsiteX18" fmla="*/ 337431 w 369300"/>
              <a:gd name="connsiteY18" fmla="*/ 152400 h 286066"/>
              <a:gd name="connsiteX19" fmla="*/ 343781 w 369300"/>
              <a:gd name="connsiteY19" fmla="*/ 171450 h 286066"/>
              <a:gd name="connsiteX20" fmla="*/ 267581 w 369300"/>
              <a:gd name="connsiteY20" fmla="*/ 209550 h 286066"/>
              <a:gd name="connsiteX21" fmla="*/ 286631 w 369300"/>
              <a:gd name="connsiteY21" fmla="*/ 222250 h 286066"/>
              <a:gd name="connsiteX22" fmla="*/ 324731 w 369300"/>
              <a:gd name="connsiteY22" fmla="*/ 260350 h 286066"/>
              <a:gd name="connsiteX23" fmla="*/ 235831 w 369300"/>
              <a:gd name="connsiteY23" fmla="*/ 273050 h 286066"/>
              <a:gd name="connsiteX24" fmla="*/ 197731 w 369300"/>
              <a:gd name="connsiteY24" fmla="*/ 260350 h 286066"/>
              <a:gd name="connsiteX25" fmla="*/ 185031 w 369300"/>
              <a:gd name="connsiteY25" fmla="*/ 241300 h 286066"/>
              <a:gd name="connsiteX26" fmla="*/ 146931 w 369300"/>
              <a:gd name="connsiteY26" fmla="*/ 247650 h 286066"/>
              <a:gd name="connsiteX27" fmla="*/ 165981 w 369300"/>
              <a:gd name="connsiteY27" fmla="*/ 234950 h 286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69300" h="286066">
                <a:moveTo>
                  <a:pt x="165981" y="234950"/>
                </a:moveTo>
                <a:cubicBezTo>
                  <a:pt x="152223" y="231775"/>
                  <a:pt x="97899" y="233892"/>
                  <a:pt x="64381" y="228600"/>
                </a:cubicBezTo>
                <a:cubicBezTo>
                  <a:pt x="56843" y="227410"/>
                  <a:pt x="46828" y="223384"/>
                  <a:pt x="45331" y="215900"/>
                </a:cubicBezTo>
                <a:cubicBezTo>
                  <a:pt x="41984" y="199166"/>
                  <a:pt x="47191" y="181564"/>
                  <a:pt x="51681" y="165100"/>
                </a:cubicBezTo>
                <a:cubicBezTo>
                  <a:pt x="53689" y="157737"/>
                  <a:pt x="60148" y="152400"/>
                  <a:pt x="64381" y="146050"/>
                </a:cubicBezTo>
                <a:cubicBezTo>
                  <a:pt x="51714" y="144240"/>
                  <a:pt x="6110" y="146797"/>
                  <a:pt x="881" y="120650"/>
                </a:cubicBezTo>
                <a:cubicBezTo>
                  <a:pt x="-2054" y="105974"/>
                  <a:pt x="2930" y="90536"/>
                  <a:pt x="7231" y="76200"/>
                </a:cubicBezTo>
                <a:cubicBezTo>
                  <a:pt x="9424" y="68890"/>
                  <a:pt x="13972" y="61918"/>
                  <a:pt x="19931" y="57150"/>
                </a:cubicBezTo>
                <a:cubicBezTo>
                  <a:pt x="25158" y="52969"/>
                  <a:pt x="32355" y="51747"/>
                  <a:pt x="38981" y="50800"/>
                </a:cubicBezTo>
                <a:cubicBezTo>
                  <a:pt x="76930" y="45379"/>
                  <a:pt x="115181" y="42333"/>
                  <a:pt x="153281" y="38100"/>
                </a:cubicBezTo>
                <a:cubicBezTo>
                  <a:pt x="167325" y="24056"/>
                  <a:pt x="173700" y="15191"/>
                  <a:pt x="191381" y="6350"/>
                </a:cubicBezTo>
                <a:cubicBezTo>
                  <a:pt x="197368" y="3357"/>
                  <a:pt x="204081" y="2117"/>
                  <a:pt x="210431" y="0"/>
                </a:cubicBezTo>
                <a:cubicBezTo>
                  <a:pt x="228734" y="2288"/>
                  <a:pt x="269204" y="1623"/>
                  <a:pt x="286631" y="19050"/>
                </a:cubicBezTo>
                <a:cubicBezTo>
                  <a:pt x="313361" y="45780"/>
                  <a:pt x="266927" y="33886"/>
                  <a:pt x="312031" y="50800"/>
                </a:cubicBezTo>
                <a:cubicBezTo>
                  <a:pt x="322137" y="54590"/>
                  <a:pt x="333310" y="54532"/>
                  <a:pt x="343781" y="57150"/>
                </a:cubicBezTo>
                <a:cubicBezTo>
                  <a:pt x="350275" y="58773"/>
                  <a:pt x="356481" y="61383"/>
                  <a:pt x="362831" y="63500"/>
                </a:cubicBezTo>
                <a:cubicBezTo>
                  <a:pt x="368120" y="79366"/>
                  <a:pt x="376856" y="88866"/>
                  <a:pt x="356481" y="101600"/>
                </a:cubicBezTo>
                <a:cubicBezTo>
                  <a:pt x="345129" y="108695"/>
                  <a:pt x="318381" y="114300"/>
                  <a:pt x="318381" y="114300"/>
                </a:cubicBezTo>
                <a:cubicBezTo>
                  <a:pt x="334342" y="162183"/>
                  <a:pt x="312812" y="103161"/>
                  <a:pt x="337431" y="152400"/>
                </a:cubicBezTo>
                <a:cubicBezTo>
                  <a:pt x="340424" y="158387"/>
                  <a:pt x="341664" y="165100"/>
                  <a:pt x="343781" y="171450"/>
                </a:cubicBezTo>
                <a:cubicBezTo>
                  <a:pt x="316819" y="238854"/>
                  <a:pt x="354295" y="172387"/>
                  <a:pt x="267581" y="209550"/>
                </a:cubicBezTo>
                <a:cubicBezTo>
                  <a:pt x="260566" y="212556"/>
                  <a:pt x="280421" y="217814"/>
                  <a:pt x="286631" y="222250"/>
                </a:cubicBezTo>
                <a:cubicBezTo>
                  <a:pt x="316704" y="243731"/>
                  <a:pt x="307193" y="234043"/>
                  <a:pt x="324731" y="260350"/>
                </a:cubicBezTo>
                <a:cubicBezTo>
                  <a:pt x="299147" y="298725"/>
                  <a:pt x="315446" y="286319"/>
                  <a:pt x="235831" y="273050"/>
                </a:cubicBezTo>
                <a:cubicBezTo>
                  <a:pt x="222626" y="270849"/>
                  <a:pt x="197731" y="260350"/>
                  <a:pt x="197731" y="260350"/>
                </a:cubicBezTo>
                <a:cubicBezTo>
                  <a:pt x="193498" y="254000"/>
                  <a:pt x="192435" y="243151"/>
                  <a:pt x="185031" y="241300"/>
                </a:cubicBezTo>
                <a:cubicBezTo>
                  <a:pt x="172540" y="238177"/>
                  <a:pt x="159727" y="246228"/>
                  <a:pt x="146931" y="247650"/>
                </a:cubicBezTo>
                <a:cubicBezTo>
                  <a:pt x="140620" y="248351"/>
                  <a:pt x="179739" y="238125"/>
                  <a:pt x="165981" y="234950"/>
                </a:cubicBezTo>
                <a:close/>
              </a:path>
            </a:pathLst>
          </a:cu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Freeform 107"/>
          <p:cNvSpPr/>
          <p:nvPr/>
        </p:nvSpPr>
        <p:spPr>
          <a:xfrm>
            <a:off x="4145701" y="2900646"/>
            <a:ext cx="17984" cy="285560"/>
          </a:xfrm>
          <a:custGeom>
            <a:avLst/>
            <a:gdLst>
              <a:gd name="connsiteX0" fmla="*/ 0 w 23813"/>
              <a:gd name="connsiteY0" fmla="*/ 0 h 378123"/>
              <a:gd name="connsiteX1" fmla="*/ 14288 w 23813"/>
              <a:gd name="connsiteY1" fmla="*/ 23813 h 378123"/>
              <a:gd name="connsiteX2" fmla="*/ 19050 w 23813"/>
              <a:gd name="connsiteY2" fmla="*/ 47625 h 378123"/>
              <a:gd name="connsiteX3" fmla="*/ 23813 w 23813"/>
              <a:gd name="connsiteY3" fmla="*/ 66675 h 378123"/>
              <a:gd name="connsiteX4" fmla="*/ 19050 w 23813"/>
              <a:gd name="connsiteY4" fmla="*/ 185738 h 378123"/>
              <a:gd name="connsiteX5" fmla="*/ 14288 w 23813"/>
              <a:gd name="connsiteY5" fmla="*/ 228600 h 378123"/>
              <a:gd name="connsiteX6" fmla="*/ 9525 w 23813"/>
              <a:gd name="connsiteY6" fmla="*/ 347663 h 378123"/>
              <a:gd name="connsiteX7" fmla="*/ 4763 w 23813"/>
              <a:gd name="connsiteY7" fmla="*/ 371475 h 37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813" h="378123">
                <a:moveTo>
                  <a:pt x="0" y="0"/>
                </a:moveTo>
                <a:cubicBezTo>
                  <a:pt x="4763" y="7938"/>
                  <a:pt x="10850" y="15218"/>
                  <a:pt x="14288" y="23813"/>
                </a:cubicBezTo>
                <a:cubicBezTo>
                  <a:pt x="17294" y="31329"/>
                  <a:pt x="17294" y="39723"/>
                  <a:pt x="19050" y="47625"/>
                </a:cubicBezTo>
                <a:cubicBezTo>
                  <a:pt x="20470" y="54015"/>
                  <a:pt x="22225" y="60325"/>
                  <a:pt x="23813" y="66675"/>
                </a:cubicBezTo>
                <a:cubicBezTo>
                  <a:pt x="22225" y="106363"/>
                  <a:pt x="21382" y="146087"/>
                  <a:pt x="19050" y="185738"/>
                </a:cubicBezTo>
                <a:cubicBezTo>
                  <a:pt x="18206" y="200088"/>
                  <a:pt x="15132" y="214250"/>
                  <a:pt x="14288" y="228600"/>
                </a:cubicBezTo>
                <a:cubicBezTo>
                  <a:pt x="11956" y="268251"/>
                  <a:pt x="12355" y="308045"/>
                  <a:pt x="9525" y="347663"/>
                </a:cubicBezTo>
                <a:cubicBezTo>
                  <a:pt x="3759" y="428386"/>
                  <a:pt x="4763" y="316815"/>
                  <a:pt x="4763" y="371475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TextBox 108"/>
          <p:cNvSpPr txBox="1"/>
          <p:nvPr/>
        </p:nvSpPr>
        <p:spPr>
          <a:xfrm>
            <a:off x="319622" y="4486944"/>
            <a:ext cx="21948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>
                <a:solidFill>
                  <a:schemeClr val="accent5">
                    <a:lumMod val="75000"/>
                  </a:schemeClr>
                </a:solidFill>
              </a:rPr>
              <a:t>Source : WorldView-3 (0.3m RGB)</a:t>
            </a:r>
            <a:endParaRPr lang="en-GB" sz="9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3662565" y="1741645"/>
            <a:ext cx="1502334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Volumetric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representation</a:t>
            </a:r>
            <a:endParaRPr lang="en-GB" dirty="0">
              <a:solidFill>
                <a:schemeClr val="bg2"/>
              </a:solidFill>
            </a:endParaRPr>
          </a:p>
        </p:txBody>
      </p:sp>
      <p:cxnSp>
        <p:nvCxnSpPr>
          <p:cNvPr id="111" name="Straight Arrow Connector 110"/>
          <p:cNvCxnSpPr/>
          <p:nvPr/>
        </p:nvCxnSpPr>
        <p:spPr>
          <a:xfrm flipV="1">
            <a:off x="5490854" y="1400697"/>
            <a:ext cx="851872" cy="82906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/>
          <p:cNvCxnSpPr>
            <a:endCxn id="117" idx="1"/>
          </p:cNvCxnSpPr>
          <p:nvPr/>
        </p:nvCxnSpPr>
        <p:spPr>
          <a:xfrm>
            <a:off x="5548400" y="2792746"/>
            <a:ext cx="1138309" cy="512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/>
          <p:nvPr/>
        </p:nvCxnSpPr>
        <p:spPr>
          <a:xfrm>
            <a:off x="5490854" y="3142804"/>
            <a:ext cx="944194" cy="1182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4" name="TextBox 113"/>
          <p:cNvSpPr txBox="1"/>
          <p:nvPr/>
        </p:nvSpPr>
        <p:spPr>
          <a:xfrm>
            <a:off x="6818546" y="714048"/>
            <a:ext cx="1141659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New </a:t>
            </a:r>
            <a:r>
              <a:rPr lang="en-US" dirty="0" smtClean="0">
                <a:solidFill>
                  <a:schemeClr val="bg2"/>
                </a:solidFill>
              </a:rPr>
              <a:t>views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293603" y="2038869"/>
            <a:ext cx="197836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D</a:t>
            </a:r>
            <a:r>
              <a:rPr lang="en-US" dirty="0" smtClean="0">
                <a:solidFill>
                  <a:schemeClr val="bg2"/>
                </a:solidFill>
              </a:rPr>
              <a:t>epth </a:t>
            </a:r>
            <a:r>
              <a:rPr lang="en-US" dirty="0" smtClean="0">
                <a:solidFill>
                  <a:schemeClr val="bg2"/>
                </a:solidFill>
              </a:rPr>
              <a:t>(topography)</a:t>
            </a:r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16" name="Picture 1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047" y="1029924"/>
            <a:ext cx="803785" cy="803785"/>
          </a:xfrm>
          <a:prstGeom prst="rect">
            <a:avLst/>
          </a:prstGeom>
        </p:spPr>
      </p:pic>
      <p:pic>
        <p:nvPicPr>
          <p:cNvPr id="117" name="Picture 1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5" r="-1254" b="59352"/>
          <a:stretch/>
        </p:blipFill>
        <p:spPr>
          <a:xfrm>
            <a:off x="6686709" y="2288466"/>
            <a:ext cx="1192150" cy="1111155"/>
          </a:xfrm>
          <a:prstGeom prst="rect">
            <a:avLst/>
          </a:prstGeom>
        </p:spPr>
      </p:pic>
      <p:sp>
        <p:nvSpPr>
          <p:cNvPr id="119" name="TextBox 118"/>
          <p:cNvSpPr txBox="1"/>
          <p:nvPr/>
        </p:nvSpPr>
        <p:spPr>
          <a:xfrm>
            <a:off x="6216949" y="3517899"/>
            <a:ext cx="2680305" cy="3084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olygonal 3d </a:t>
            </a:r>
            <a:r>
              <a:rPr lang="en-US" dirty="0" smtClean="0"/>
              <a:t>surface model</a:t>
            </a:r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7102" y="1029924"/>
            <a:ext cx="806206" cy="80378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102897" y="727730"/>
            <a:ext cx="2587247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/>
                </a:solidFill>
              </a:rPr>
              <a:t>Multi-view satellite images</a:t>
            </a:r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 flipV="1">
            <a:off x="6875245" y="3749591"/>
            <a:ext cx="885373" cy="9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84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10" grpId="0"/>
      <p:bldP spid="114" grpId="0"/>
      <p:bldP spid="115" grpId="0"/>
      <p:bldP spid="1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areas – Coastal diffuse urban</a:t>
            </a:r>
            <a:endParaRPr lang="en-GB" dirty="0"/>
          </a:p>
        </p:txBody>
      </p:sp>
      <p:pic>
        <p:nvPicPr>
          <p:cNvPr id="4" name="df2_sc_c_flyover_rgb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06412" y="727075"/>
            <a:ext cx="3822700" cy="3822700"/>
          </a:xfrm>
        </p:spPr>
      </p:pic>
      <p:pic>
        <p:nvPicPr>
          <p:cNvPr id="5" name="df2_sc_c_flyover_depth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20443" y="727075"/>
            <a:ext cx="38227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315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Quantitative evaluation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 Average altitude estimation error (RMSE) = 3-5 m </a:t>
            </a:r>
            <a:r>
              <a:rPr lang="en-US" smtClean="0"/>
              <a:t>(w.r.t airborne </a:t>
            </a:r>
            <a:r>
              <a:rPr lang="en-US" dirty="0" smtClean="0"/>
              <a:t>LiDAR)</a:t>
            </a:r>
            <a:endParaRPr lang="en-US" sz="14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Average train image PSNR = 25-30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Average test image PSNR = 20-25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indent="0"/>
            <a:endParaRPr lang="en-US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More complete evaluation (60 areas) in upcoming publication</a:t>
            </a:r>
          </a:p>
          <a:p>
            <a:pPr>
              <a:buFont typeface="Arial" panose="020B0604020202020204" pitchFamily="34" charset="0"/>
              <a:buChar char="•"/>
            </a:pPr>
            <a:endParaRPr lang="en-GB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039179"/>
              </p:ext>
            </p:extLst>
          </p:nvPr>
        </p:nvGraphicFramePr>
        <p:xfrm>
          <a:off x="2806008" y="2015356"/>
          <a:ext cx="3481584" cy="1570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528">
                  <a:extLst>
                    <a:ext uri="{9D8B030D-6E8A-4147-A177-3AD203B41FA5}">
                      <a16:colId xmlns:a16="http://schemas.microsoft.com/office/drawing/2014/main" val="1333337885"/>
                    </a:ext>
                  </a:extLst>
                </a:gridCol>
                <a:gridCol w="1160528">
                  <a:extLst>
                    <a:ext uri="{9D8B030D-6E8A-4147-A177-3AD203B41FA5}">
                      <a16:colId xmlns:a16="http://schemas.microsoft.com/office/drawing/2014/main" val="1546275318"/>
                    </a:ext>
                  </a:extLst>
                </a:gridCol>
                <a:gridCol w="1160528">
                  <a:extLst>
                    <a:ext uri="{9D8B030D-6E8A-4147-A177-3AD203B41FA5}">
                      <a16:colId xmlns:a16="http://schemas.microsoft.com/office/drawing/2014/main" val="47482536"/>
                    </a:ext>
                  </a:extLst>
                </a:gridCol>
              </a:tblGrid>
              <a:tr h="625475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 marL="62547" marR="62547" marT="31274" marB="31274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NeRF</a:t>
                      </a:r>
                      <a:endParaRPr lang="en-GB" sz="1200" dirty="0"/>
                    </a:p>
                  </a:txBody>
                  <a:tcPr marL="62547" marR="62547" marT="31274" marB="31274"/>
                </a:tc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SNeRF</a:t>
                      </a:r>
                      <a:r>
                        <a:rPr lang="en-US" sz="1200" dirty="0" smtClean="0"/>
                        <a:t> + SC</a:t>
                      </a:r>
                      <a:endParaRPr lang="en-GB" sz="1200" dirty="0"/>
                    </a:p>
                  </a:txBody>
                  <a:tcPr marL="62547" marR="62547" marT="31274" marB="31274"/>
                </a:tc>
                <a:extLst>
                  <a:ext uri="{0D108BD9-81ED-4DB2-BD59-A6C34878D82A}">
                    <a16:rowId xmlns:a16="http://schemas.microsoft.com/office/drawing/2014/main" val="2822335799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Test PSNR</a:t>
                      </a:r>
                      <a:endParaRPr lang="en-GB" sz="1200" dirty="0"/>
                    </a:p>
                  </a:txBody>
                  <a:tcPr marL="62547" marR="62547" marT="31274" marB="31274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20.27</a:t>
                      </a:r>
                      <a:endParaRPr lang="en-GB" sz="1200" dirty="0"/>
                    </a:p>
                  </a:txBody>
                  <a:tcPr marL="62547" marR="62547" marT="31274" marB="31274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23.56</a:t>
                      </a:r>
                      <a:endParaRPr lang="en-GB" sz="1200" b="1" dirty="0"/>
                    </a:p>
                  </a:txBody>
                  <a:tcPr marL="62547" marR="62547" marT="31274" marB="31274"/>
                </a:tc>
                <a:extLst>
                  <a:ext uri="{0D108BD9-81ED-4DB2-BD59-A6C34878D82A}">
                    <a16:rowId xmlns:a16="http://schemas.microsoft.com/office/drawing/2014/main" val="1919530526"/>
                  </a:ext>
                </a:extLst>
              </a:tr>
              <a:tr h="25366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Test SSIM</a:t>
                      </a:r>
                      <a:endParaRPr lang="en-GB" sz="1200" dirty="0"/>
                    </a:p>
                  </a:txBody>
                  <a:tcPr marL="62547" marR="62547" marT="31274" marB="31274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0.7589</a:t>
                      </a:r>
                      <a:endParaRPr lang="en-GB" sz="1200" dirty="0"/>
                    </a:p>
                  </a:txBody>
                  <a:tcPr marL="62547" marR="62547" marT="31274" marB="31274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0.897</a:t>
                      </a:r>
                      <a:endParaRPr lang="en-GB" sz="1200" b="1" dirty="0"/>
                    </a:p>
                  </a:txBody>
                  <a:tcPr marL="62547" marR="62547" marT="31274" marB="31274"/>
                </a:tc>
                <a:extLst>
                  <a:ext uri="{0D108BD9-81ED-4DB2-BD59-A6C34878D82A}">
                    <a16:rowId xmlns:a16="http://schemas.microsoft.com/office/drawing/2014/main" val="3268119078"/>
                  </a:ext>
                </a:extLst>
              </a:tr>
              <a:tr h="437832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Av. Alt. err (m)</a:t>
                      </a:r>
                      <a:endParaRPr lang="en-GB" sz="1200" dirty="0"/>
                    </a:p>
                  </a:txBody>
                  <a:tcPr marL="62547" marR="62547" marT="31274" marB="31274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6.971</a:t>
                      </a:r>
                      <a:endParaRPr lang="en-GB" sz="1200" dirty="0"/>
                    </a:p>
                  </a:txBody>
                  <a:tcPr marL="62547" marR="62547" marT="31274" marB="31274"/>
                </a:tc>
                <a:tc>
                  <a:txBody>
                    <a:bodyPr/>
                    <a:lstStyle/>
                    <a:p>
                      <a:r>
                        <a:rPr lang="en-US" sz="1200" b="1" dirty="0" smtClean="0"/>
                        <a:t>4.361</a:t>
                      </a:r>
                      <a:endParaRPr lang="en-GB" sz="1200" b="1" dirty="0"/>
                    </a:p>
                  </a:txBody>
                  <a:tcPr marL="62547" marR="62547" marT="31274" marB="31274"/>
                </a:tc>
                <a:extLst>
                  <a:ext uri="{0D108BD9-81ED-4DB2-BD59-A6C34878D82A}">
                    <a16:rowId xmlns:a16="http://schemas.microsoft.com/office/drawing/2014/main" val="2049530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687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86" y="1176780"/>
            <a:ext cx="8748000" cy="3823200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Basics of Neural Volume Rendering</a:t>
            </a:r>
          </a:p>
          <a:p>
            <a:pPr lvl="1"/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Shadow Neural Radiance Field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Preliminary results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/>
              <a:t>Conclusion and further applications</a:t>
            </a:r>
            <a:endParaRPr lang="en-US" sz="1200" dirty="0" smtClean="0"/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Overview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Current limitations</a:t>
            </a:r>
          </a:p>
          <a:p>
            <a:pPr lvl="1">
              <a:buFont typeface="+mj-lt"/>
              <a:buAutoNum type="arabicPeriod"/>
            </a:pPr>
            <a:r>
              <a:rPr lang="en-US" sz="1200" dirty="0" smtClean="0"/>
              <a:t>Outlook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44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advantages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Advantages of </a:t>
            </a:r>
            <a:r>
              <a:rPr lang="en-US" dirty="0" err="1" smtClean="0"/>
              <a:t>SNeRF</a:t>
            </a:r>
            <a:r>
              <a:rPr lang="en-US" dirty="0" smtClean="0"/>
              <a:t> compared to SGM</a:t>
            </a:r>
          </a:p>
          <a:p>
            <a:pPr marL="1152900" lvl="1" indent="-342900">
              <a:buFont typeface="+mj-lt"/>
              <a:buAutoNum type="arabicPeriod"/>
            </a:pPr>
            <a:r>
              <a:rPr lang="en-US" sz="1400" dirty="0" smtClean="0"/>
              <a:t>No need for pairs/triplets in stereo configuration</a:t>
            </a:r>
          </a:p>
          <a:p>
            <a:pPr marL="1579050" lvl="2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Any number of images </a:t>
            </a:r>
          </a:p>
          <a:p>
            <a:pPr marL="1579050" lvl="2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Potentially different resolutions and spectral bands</a:t>
            </a:r>
            <a:endParaRPr lang="en-US" sz="1100" dirty="0" smtClean="0"/>
          </a:p>
          <a:p>
            <a:pPr marL="1152900" lvl="1" indent="-342900">
              <a:buFont typeface="+mj-lt"/>
              <a:buAutoNum type="arabicPeriod"/>
            </a:pPr>
            <a:r>
              <a:rPr lang="en-US" sz="1400" dirty="0" smtClean="0"/>
              <a:t>Shadows are a part of the model</a:t>
            </a:r>
          </a:p>
          <a:p>
            <a:pPr marL="1693350" lvl="2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Act as a source of information rather than a perturbation</a:t>
            </a:r>
          </a:p>
          <a:p>
            <a:pPr marL="1693350" lvl="2" indent="-285750">
              <a:buFont typeface="Arial" panose="020B0604020202020204" pitchFamily="34" charset="0"/>
              <a:buChar char="•"/>
            </a:pPr>
            <a:r>
              <a:rPr lang="en-US" sz="1200" dirty="0" smtClean="0"/>
              <a:t>Can be detected and even removed</a:t>
            </a:r>
          </a:p>
          <a:p>
            <a:pPr marL="1693350" lvl="2" indent="-285750">
              <a:buFont typeface="Arial" panose="020B0604020202020204" pitchFamily="34" charset="0"/>
              <a:buChar char="•"/>
            </a:pPr>
            <a:endParaRPr lang="en-US" sz="1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If </a:t>
            </a:r>
            <a:r>
              <a:rPr lang="en-US" dirty="0"/>
              <a:t>successful, could </a:t>
            </a:r>
            <a:r>
              <a:rPr lang="en-US" dirty="0" smtClean="0"/>
              <a:t>alleviate constraints for off-nadir EO </a:t>
            </a:r>
            <a:r>
              <a:rPr lang="en-US" dirty="0"/>
              <a:t>satellites 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No more need for stereo configuration with similar capture conditions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More </a:t>
            </a:r>
            <a:r>
              <a:rPr lang="en-US" sz="1400" dirty="0" smtClean="0"/>
              <a:t>diverse viewing angles and </a:t>
            </a:r>
            <a:r>
              <a:rPr lang="en-US" sz="1400" dirty="0"/>
              <a:t>shadow positions are better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173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limitations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Need </a:t>
            </a:r>
            <a:r>
              <a:rPr lang="en-US" dirty="0"/>
              <a:t>to train one model for each area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Not yet scalable to very large areas</a:t>
            </a:r>
            <a:endParaRPr lang="en-US" sz="1400" dirty="0"/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Possible generalization using </a:t>
            </a:r>
            <a:r>
              <a:rPr lang="en-US" sz="1400" i="1" dirty="0" err="1" smtClean="0"/>
              <a:t>hypernetworks</a:t>
            </a:r>
            <a:r>
              <a:rPr lang="en-US" sz="14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Stitzmann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 2020]</a:t>
            </a:r>
            <a:r>
              <a:rPr lang="en-US" sz="1400" dirty="0" smtClean="0"/>
              <a:t> or </a:t>
            </a:r>
            <a:r>
              <a:rPr lang="en-US" sz="1400" i="1" dirty="0" smtClean="0"/>
              <a:t>network</a:t>
            </a:r>
            <a:r>
              <a:rPr lang="en-US" sz="1400" dirty="0" smtClean="0"/>
              <a:t> </a:t>
            </a:r>
            <a:r>
              <a:rPr lang="en-US" sz="1400" i="1" dirty="0" smtClean="0"/>
              <a:t>conditioning</a:t>
            </a:r>
            <a:r>
              <a:rPr lang="en-US" sz="1400" dirty="0" smtClean="0"/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[Trevithick 2020]</a:t>
            </a:r>
            <a:r>
              <a:rPr lang="en-US" sz="1400" dirty="0" smtClean="0"/>
              <a:t>, demonstrated on computer vision tasks</a:t>
            </a:r>
            <a:endParaRPr lang="en-US" sz="1200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Learn from commonalities between scenes</a:t>
            </a:r>
            <a:endParaRPr lang="en-US" dirty="0" smtClean="0"/>
          </a:p>
          <a:p>
            <a:pPr marL="342900">
              <a:buFont typeface="+mj-lt"/>
              <a:buAutoNum type="arabicPeriod"/>
            </a:pPr>
            <a:r>
              <a:rPr lang="en-US" dirty="0" smtClean="0"/>
              <a:t>Poor performance on flat, texture-free surfaces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Water, buildings</a:t>
            </a:r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Unable to learn if there are no visual cues</a:t>
            </a:r>
            <a:endParaRPr lang="en-US" sz="1400" dirty="0"/>
          </a:p>
          <a:p>
            <a:pPr marL="342900">
              <a:buFont typeface="+mj-lt"/>
              <a:buAutoNum type="arabicPeriod"/>
            </a:pPr>
            <a:r>
              <a:rPr lang="en-US" dirty="0" smtClean="0"/>
              <a:t>Perturbed by </a:t>
            </a:r>
            <a:r>
              <a:rPr lang="en-US" dirty="0"/>
              <a:t>other time-dependent </a:t>
            </a:r>
            <a:r>
              <a:rPr lang="en-US" dirty="0" smtClean="0"/>
              <a:t>effects</a:t>
            </a:r>
            <a:endParaRPr lang="en-US" dirty="0"/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sz="1400" dirty="0" err="1" smtClean="0"/>
              <a:t>NeRF</a:t>
            </a:r>
            <a:r>
              <a:rPr lang="en-US" sz="1400" dirty="0" smtClean="0"/>
              <a:t> in the Wild 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[Martin-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</a:rPr>
              <a:t>Brualla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2020]</a:t>
            </a:r>
            <a:endParaRPr lang="en-US" sz="1200" dirty="0"/>
          </a:p>
          <a:p>
            <a:pPr marL="1095750" lvl="1" indent="-285750">
              <a:buFont typeface="Arial" panose="020B0604020202020204" pitchFamily="34" charset="0"/>
              <a:buChar char="•"/>
            </a:pPr>
            <a:r>
              <a:rPr lang="en-US" i="1" dirty="0"/>
              <a:t>C</a:t>
            </a:r>
            <a:r>
              <a:rPr lang="en-US" i="1" dirty="0" smtClean="0"/>
              <a:t>onditional representation </a:t>
            </a:r>
            <a:r>
              <a:rPr lang="en-US" dirty="0" smtClean="0"/>
              <a:t>can </a:t>
            </a:r>
            <a:r>
              <a:rPr lang="en-US" sz="1400" dirty="0" smtClean="0"/>
              <a:t>distinguish </a:t>
            </a:r>
            <a:r>
              <a:rPr lang="en-US" sz="1400" i="1" dirty="0" smtClean="0"/>
              <a:t>static</a:t>
            </a:r>
            <a:r>
              <a:rPr lang="en-US" sz="1400" dirty="0" smtClean="0"/>
              <a:t> from </a:t>
            </a:r>
            <a:r>
              <a:rPr lang="en-US" sz="1400" i="1" dirty="0" smtClean="0"/>
              <a:t>time-dependent</a:t>
            </a:r>
            <a:r>
              <a:rPr lang="en-US" sz="1400" dirty="0" smtClean="0"/>
              <a:t> elements</a:t>
            </a:r>
          </a:p>
        </p:txBody>
      </p:sp>
    </p:spTree>
    <p:extLst>
      <p:ext uri="{BB962C8B-B14F-4D97-AF65-F5344CB8AC3E}">
        <p14:creationId xmlns:p14="http://schemas.microsoft.com/office/powerpoint/2010/main" val="261438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Possible extensions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+mj-lt"/>
                  <a:buAutoNum type="arabicPeriod"/>
                </a:pPr>
                <a:r>
                  <a:rPr lang="en-US" dirty="0" smtClean="0"/>
                  <a:t>Include viewing angles to account for specular effects (full </a:t>
                </a:r>
                <a:r>
                  <a:rPr lang="en-US" dirty="0" err="1" smtClean="0"/>
                  <a:t>NeRF</a:t>
                </a:r>
                <a:r>
                  <a:rPr lang="en-US" dirty="0" smtClean="0"/>
                  <a:t>)</a:t>
                </a:r>
              </a:p>
              <a:p>
                <a:pPr lvl="1"/>
                <a:r>
                  <a:rPr lang="en-US" dirty="0" smtClean="0"/>
                  <a:t>Make color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dirty="0" smtClean="0"/>
                  <a:t> depend on viewing angles</a:t>
                </a:r>
              </a:p>
              <a:p>
                <a:pPr lvl="1"/>
                <a:r>
                  <a:rPr lang="en-US" dirty="0" smtClean="0"/>
                  <a:t>Will this interfere with the shadow model ?</a:t>
                </a:r>
              </a:p>
              <a:p>
                <a:pPr lvl="1"/>
                <a:endParaRPr lang="en-US" dirty="0" smtClean="0"/>
              </a:p>
              <a:p>
                <a:pPr>
                  <a:buFont typeface="+mj-lt"/>
                  <a:buAutoNum type="arabicPeriod"/>
                </a:pPr>
                <a:r>
                  <a:rPr lang="en-US" dirty="0" smtClean="0"/>
                  <a:t>Multiple light sources: small extra cost</a:t>
                </a:r>
              </a:p>
              <a:p>
                <a:pPr lvl="1"/>
                <a:r>
                  <a:rPr lang="en-US" dirty="0" smtClean="0"/>
                  <a:t>Model one </a:t>
                </a:r>
                <a:r>
                  <a:rPr lang="en-US" i="1" dirty="0" smtClean="0"/>
                  <a:t>sun function </a:t>
                </a:r>
                <a:r>
                  <a:rPr lang="en-US" dirty="0" smtClean="0"/>
                  <a:t>for each directional light source</a:t>
                </a:r>
              </a:p>
              <a:p>
                <a:pPr lvl="1"/>
                <a:r>
                  <a:rPr lang="en-US" dirty="0" smtClean="0"/>
                  <a:t>Model one </a:t>
                </a:r>
                <a:r>
                  <a:rPr lang="en-US" i="1" dirty="0" smtClean="0"/>
                  <a:t>sky function </a:t>
                </a:r>
                <a:r>
                  <a:rPr lang="en-US" dirty="0" smtClean="0"/>
                  <a:t>for each diffuse light source</a:t>
                </a:r>
              </a:p>
              <a:p>
                <a:pPr lvl="1"/>
                <a:r>
                  <a:rPr lang="en-US" dirty="0" smtClean="0"/>
                  <a:t>Render a weighted sum with more than 2 elements</a:t>
                </a:r>
              </a:p>
              <a:p>
                <a:pPr lvl="1"/>
                <a:endParaRPr lang="en-US" dirty="0" smtClean="0"/>
              </a:p>
              <a:p>
                <a:pPr>
                  <a:buFont typeface="+mj-lt"/>
                  <a:buAutoNum type="arabicPeriod"/>
                </a:pPr>
                <a:r>
                  <a:rPr lang="en-US" dirty="0" smtClean="0"/>
                  <a:t>Multispectral images</a:t>
                </a:r>
              </a:p>
              <a:p>
                <a:pPr lvl="1"/>
                <a:r>
                  <a:rPr lang="en-US" dirty="0" smtClean="0"/>
                  <a:t>Infrared bands bring more information for vegetation and water</a:t>
                </a:r>
              </a:p>
              <a:p>
                <a:pPr lvl="1"/>
                <a:r>
                  <a:rPr lang="en-US" dirty="0" smtClean="0"/>
                  <a:t>Lower resolution than RGB images: fusion of sources</a:t>
                </a:r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705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2800" y="727200"/>
                <a:ext cx="8748000" cy="4014406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Implicit representation learning is a form of self-supervised learning</a:t>
                </a:r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Paradigm where the images themselves are the training data</a:t>
                </a:r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Physics-inspired rendering and modeling: more than just memorizing images</a:t>
                </a:r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 smtClean="0"/>
                  <a:t>Use of ANN as core model allows for back-propagation through the integration</a:t>
                </a:r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endParaRPr lang="en-US" sz="1400" dirty="0"/>
              </a:p>
              <a:p>
                <a:r>
                  <a:rPr lang="en-US" dirty="0" smtClean="0"/>
                  <a:t>More compact than image representation</a:t>
                </a:r>
              </a:p>
              <a:p>
                <a:pPr lvl="1"/>
                <a:r>
                  <a:rPr lang="en-US" dirty="0" smtClean="0"/>
                  <a:t>Image set 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18×512×512×3≈14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parameters (floats)</a:t>
                </a:r>
              </a:p>
              <a:p>
                <a:pPr lvl="1"/>
                <a:r>
                  <a:rPr lang="en-US" dirty="0" err="1" smtClean="0"/>
                  <a:t>SNeRF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≈1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parameters</a:t>
                </a:r>
              </a:p>
              <a:p>
                <a:pPr lvl="1"/>
                <a:endParaRPr lang="en-US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smtClean="0"/>
                  <a:t>Other research in implicit representation learning for space ongoing at ESA</a:t>
                </a:r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 err="1" smtClean="0"/>
                  <a:t>NeRF</a:t>
                </a:r>
                <a:r>
                  <a:rPr lang="en-US" sz="1400" dirty="0" smtClean="0"/>
                  <a:t>/</a:t>
                </a:r>
                <a:r>
                  <a:rPr lang="en-US" sz="1400" dirty="0" err="1" smtClean="0"/>
                  <a:t>SNeRF</a:t>
                </a:r>
                <a:r>
                  <a:rPr lang="en-US" sz="1400" dirty="0" smtClean="0"/>
                  <a:t> on images of satellites for debris identification/capture</a:t>
                </a:r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r>
                  <a:rPr lang="en-US" sz="1400" dirty="0" err="1" smtClean="0"/>
                  <a:t>GravANN</a:t>
                </a:r>
                <a:r>
                  <a:rPr lang="en-US" sz="1400" dirty="0" smtClean="0"/>
                  <a:t> – estimating the inner density of celestial bodies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2800" y="727200"/>
                <a:ext cx="8748000" cy="4014406"/>
              </a:xfrm>
              <a:blipFill>
                <a:blip r:embed="rId2"/>
                <a:stretch>
                  <a:fillRect l="-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9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Bibliography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sz="800" dirty="0" err="1">
                <a:solidFill>
                  <a:schemeClr val="accent5">
                    <a:lumMod val="75000"/>
                  </a:schemeClr>
                </a:solidFill>
              </a:rPr>
              <a:t>Hirschmüller</a:t>
            </a:r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 2008]</a:t>
            </a:r>
            <a:r>
              <a:rPr lang="en-US" sz="800" dirty="0"/>
              <a:t> Stereo Processing by Semi-global Matching and Mutual </a:t>
            </a:r>
            <a:r>
              <a:rPr lang="en-US" sz="800" dirty="0" smtClean="0"/>
              <a:t>Information - </a:t>
            </a:r>
            <a:r>
              <a:rPr lang="en-US" sz="800" i="1" dirty="0"/>
              <a:t>International Symposium on Visual </a:t>
            </a:r>
            <a:r>
              <a:rPr lang="en-US" sz="800" i="1" dirty="0" smtClean="0"/>
              <a:t>Computing, 2008</a:t>
            </a:r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sz="800" dirty="0" err="1">
                <a:solidFill>
                  <a:schemeClr val="accent5">
                    <a:lumMod val="75000"/>
                  </a:schemeClr>
                </a:solidFill>
              </a:rPr>
              <a:t>Rupnik</a:t>
            </a:r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 2018] </a:t>
            </a:r>
            <a:r>
              <a:rPr lang="en-US" sz="800" dirty="0"/>
              <a:t>3D reconstruction from multi-view VHR satellite images in </a:t>
            </a:r>
            <a:r>
              <a:rPr lang="en-US" sz="800" dirty="0" err="1" smtClean="0"/>
              <a:t>MicMac</a:t>
            </a:r>
            <a:r>
              <a:rPr lang="en-US" sz="800" dirty="0"/>
              <a:t> </a:t>
            </a:r>
            <a:r>
              <a:rPr lang="en-US" sz="800" dirty="0" smtClean="0"/>
              <a:t>- </a:t>
            </a:r>
            <a:r>
              <a:rPr lang="en-US" sz="800" i="1" dirty="0"/>
              <a:t>ISPRS Journal of Photogrammetry and Remote Sensing</a:t>
            </a:r>
            <a:r>
              <a:rPr lang="en-US" sz="800" dirty="0"/>
              <a:t>, </a:t>
            </a:r>
            <a:r>
              <a:rPr lang="en-US" sz="800" i="1" dirty="0"/>
              <a:t>139</a:t>
            </a:r>
            <a:r>
              <a:rPr lang="en-US" sz="800" dirty="0"/>
              <a:t>, 201-211.</a:t>
            </a:r>
            <a:endParaRPr lang="en-US" sz="800" dirty="0" smtClean="0"/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sz="800" dirty="0" err="1">
                <a:solidFill>
                  <a:schemeClr val="accent5">
                    <a:lumMod val="75000"/>
                  </a:schemeClr>
                </a:solidFill>
              </a:rPr>
              <a:t>Krau</a:t>
            </a:r>
            <a:r>
              <a:rPr lang="en-GB" sz="800" dirty="0">
                <a:solidFill>
                  <a:schemeClr val="accent5">
                    <a:lumMod val="75000"/>
                  </a:schemeClr>
                </a:solidFill>
              </a:rPr>
              <a:t>ß </a:t>
            </a:r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2018</a:t>
            </a:r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] </a:t>
            </a:r>
            <a:r>
              <a:rPr lang="en-US" sz="800" dirty="0"/>
              <a:t>Cross-track satellite stereo for 3D modelling of urban </a:t>
            </a:r>
            <a:r>
              <a:rPr lang="en-US" sz="800" dirty="0" smtClean="0"/>
              <a:t>areas </a:t>
            </a:r>
            <a:r>
              <a:rPr lang="en-US" sz="800" dirty="0"/>
              <a:t>- </a:t>
            </a:r>
            <a:r>
              <a:rPr lang="en-US" sz="800" i="1" dirty="0"/>
              <a:t>European Journal of Remote </a:t>
            </a:r>
            <a:r>
              <a:rPr lang="en-US" sz="800" i="1" dirty="0" smtClean="0"/>
              <a:t>Sensing (2018)</a:t>
            </a:r>
          </a:p>
          <a:p>
            <a:pPr>
              <a:lnSpc>
                <a:spcPct val="150000"/>
              </a:lnSpc>
            </a:pPr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sz="800" dirty="0" err="1" smtClean="0">
                <a:solidFill>
                  <a:schemeClr val="accent5">
                    <a:lumMod val="75000"/>
                  </a:schemeClr>
                </a:solidFill>
              </a:rPr>
              <a:t>Rupnik</a:t>
            </a:r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 2019]</a:t>
            </a:r>
            <a:r>
              <a:rPr lang="en-US" sz="800" dirty="0" smtClean="0"/>
              <a:t> More Surface Detail with One-Two Pixel Matching - </a:t>
            </a:r>
            <a:r>
              <a:rPr lang="fr-FR" sz="800" i="1" dirty="0"/>
              <a:t>Conférence Française de Photogrammétrie et de </a:t>
            </a:r>
            <a:r>
              <a:rPr lang="fr-FR" sz="800" i="1" dirty="0" smtClean="0"/>
              <a:t>Télédétection 2018.</a:t>
            </a:r>
            <a:endParaRPr lang="en-US" sz="800" i="1" dirty="0" smtClean="0"/>
          </a:p>
          <a:p>
            <a:pPr>
              <a:lnSpc>
                <a:spcPct val="150000"/>
              </a:lnSpc>
            </a:pPr>
            <a:r>
              <a:rPr lang="en-US" sz="800" kern="1200" dirty="0">
                <a:solidFill>
                  <a:schemeClr val="accent5">
                    <a:lumMod val="75000"/>
                  </a:schemeClr>
                </a:solidFill>
              </a:rPr>
              <a:t>[Max 1995</a:t>
            </a:r>
            <a:r>
              <a:rPr lang="en-US" sz="800" kern="1200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800" dirty="0"/>
              <a:t>Optical models for direct volume </a:t>
            </a:r>
            <a:r>
              <a:rPr lang="en-US" sz="800" dirty="0" smtClean="0"/>
              <a:t>rendering - </a:t>
            </a:r>
            <a:r>
              <a:rPr lang="en-US" sz="800" i="1" dirty="0"/>
              <a:t>IEEE Transactions on Visualization and Computer Graphics</a:t>
            </a:r>
            <a:r>
              <a:rPr lang="en-US" sz="800" dirty="0"/>
              <a:t> 1.2 (1995): 99-108.</a:t>
            </a:r>
            <a:endParaRPr lang="en-US" sz="800" kern="1200" dirty="0" smtClean="0"/>
          </a:p>
          <a:p>
            <a:pPr>
              <a:lnSpc>
                <a:spcPct val="150000"/>
              </a:lnSpc>
            </a:pPr>
            <a:r>
              <a:rPr lang="en-US" sz="800" kern="1200" dirty="0" smtClean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sz="800" kern="1200" dirty="0" err="1" smtClean="0">
                <a:solidFill>
                  <a:schemeClr val="accent5">
                    <a:lumMod val="75000"/>
                  </a:schemeClr>
                </a:solidFill>
              </a:rPr>
              <a:t>Kohli</a:t>
            </a:r>
            <a:r>
              <a:rPr lang="en-US" sz="800" kern="12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800" kern="1200" dirty="0">
                <a:solidFill>
                  <a:schemeClr val="accent5">
                    <a:lumMod val="75000"/>
                  </a:schemeClr>
                </a:solidFill>
              </a:rPr>
              <a:t>2020]</a:t>
            </a:r>
            <a:r>
              <a:rPr lang="en-US" sz="800" kern="1200" dirty="0"/>
              <a:t> Inferring Semantic Information with 3D Neural Scene </a:t>
            </a:r>
            <a:r>
              <a:rPr lang="en-US" sz="800" kern="1200" dirty="0" smtClean="0"/>
              <a:t>Representations. </a:t>
            </a:r>
            <a:r>
              <a:rPr lang="en-GB" sz="800" i="1" dirty="0" err="1"/>
              <a:t>arXiv</a:t>
            </a:r>
            <a:r>
              <a:rPr lang="en-GB" sz="800" i="1" dirty="0"/>
              <a:t> preprint arXiv:2003.12673</a:t>
            </a:r>
            <a:r>
              <a:rPr lang="en-GB" sz="800" dirty="0"/>
              <a:t> (2020).</a:t>
            </a:r>
            <a:endParaRPr lang="en-US" sz="800" kern="1200" dirty="0" smtClean="0"/>
          </a:p>
          <a:p>
            <a:pPr>
              <a:lnSpc>
                <a:spcPct val="150000"/>
              </a:lnSpc>
            </a:pPr>
            <a:r>
              <a:rPr lang="en-US" sz="800" kern="1200" dirty="0" smtClean="0">
                <a:solidFill>
                  <a:schemeClr val="accent5">
                    <a:lumMod val="75000"/>
                  </a:schemeClr>
                </a:solidFill>
              </a:rPr>
              <a:t>[Lombardi 2019] </a:t>
            </a:r>
            <a:r>
              <a:rPr lang="en-US" sz="800" dirty="0"/>
              <a:t>Neural Volumes: Learning Dynamic </a:t>
            </a:r>
            <a:r>
              <a:rPr lang="en-US" sz="800" dirty="0" err="1"/>
              <a:t>Renderable</a:t>
            </a:r>
            <a:r>
              <a:rPr lang="en-US" sz="800" dirty="0"/>
              <a:t> Volumes from </a:t>
            </a:r>
            <a:r>
              <a:rPr lang="en-US" sz="800" dirty="0" smtClean="0"/>
              <a:t>Images. </a:t>
            </a:r>
            <a:r>
              <a:rPr lang="en-GB" sz="800" i="1" dirty="0" err="1"/>
              <a:t>arXiv</a:t>
            </a:r>
            <a:r>
              <a:rPr lang="en-GB" sz="800" i="1" dirty="0"/>
              <a:t> preprint arXiv:1906.07751</a:t>
            </a:r>
            <a:r>
              <a:rPr lang="en-GB" sz="800" dirty="0"/>
              <a:t> (2019).</a:t>
            </a:r>
            <a:endParaRPr lang="en-US" sz="800" kern="1200" dirty="0" smtClean="0"/>
          </a:p>
          <a:p>
            <a:pPr>
              <a:lnSpc>
                <a:spcPct val="150000"/>
              </a:lnSpc>
            </a:pPr>
            <a:r>
              <a:rPr lang="en-US" sz="800" kern="1200" dirty="0" smtClean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sz="800" kern="1200" dirty="0" err="1" smtClean="0">
                <a:solidFill>
                  <a:schemeClr val="accent5">
                    <a:lumMod val="75000"/>
                  </a:schemeClr>
                </a:solidFill>
              </a:rPr>
              <a:t>Mildenhall</a:t>
            </a:r>
            <a:r>
              <a:rPr lang="en-US" sz="800" kern="1200" dirty="0" smtClean="0">
                <a:solidFill>
                  <a:schemeClr val="accent5">
                    <a:lumMod val="75000"/>
                  </a:schemeClr>
                </a:solidFill>
              </a:rPr>
              <a:t> 2020] </a:t>
            </a:r>
            <a:r>
              <a:rPr lang="en-US" sz="800" kern="1200" dirty="0" err="1" smtClean="0"/>
              <a:t>NeRF</a:t>
            </a:r>
            <a:r>
              <a:rPr lang="en-US" sz="800" kern="1200" dirty="0" smtClean="0"/>
              <a:t> : Representing scenes as Neural Radiance Fields for view synthesis. </a:t>
            </a:r>
            <a:r>
              <a:rPr lang="en-GB" sz="800" i="1" dirty="0" err="1"/>
              <a:t>arXiv</a:t>
            </a:r>
            <a:r>
              <a:rPr lang="en-GB" sz="800" i="1" dirty="0"/>
              <a:t> preprint arXiv:2003.08934</a:t>
            </a:r>
            <a:r>
              <a:rPr lang="en-GB" sz="800" dirty="0"/>
              <a:t> (2020).</a:t>
            </a:r>
            <a:endParaRPr lang="en-US" sz="800" kern="1200" dirty="0" smtClean="0"/>
          </a:p>
          <a:p>
            <a:pPr>
              <a:lnSpc>
                <a:spcPct val="150000"/>
              </a:lnSpc>
            </a:pPr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sz="800" dirty="0" err="1">
                <a:solidFill>
                  <a:schemeClr val="accent5">
                    <a:lumMod val="75000"/>
                  </a:schemeClr>
                </a:solidFill>
              </a:rPr>
              <a:t>Stitzmann</a:t>
            </a:r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 2020</a:t>
            </a:r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] </a:t>
            </a:r>
            <a:r>
              <a:rPr lang="en-US" sz="800" dirty="0"/>
              <a:t>Implicit Neural Representations with </a:t>
            </a:r>
            <a:r>
              <a:rPr lang="en-US" sz="800" dirty="0" smtClean="0"/>
              <a:t>Periodic Activation Functions. </a:t>
            </a:r>
            <a:r>
              <a:rPr lang="en-US" sz="800" i="1" dirty="0"/>
              <a:t>Advances in Neural Information Processing Systems</a:t>
            </a:r>
            <a:r>
              <a:rPr lang="en-US" sz="800" dirty="0"/>
              <a:t> 33 (2020).</a:t>
            </a:r>
            <a:endParaRPr lang="en-US" sz="800" dirty="0" smtClean="0"/>
          </a:p>
          <a:p>
            <a:pPr>
              <a:lnSpc>
                <a:spcPct val="150000"/>
              </a:lnSpc>
            </a:pPr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[Trevithick 2020</a:t>
            </a:r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] </a:t>
            </a:r>
            <a:r>
              <a:rPr lang="en-US" sz="800" dirty="0"/>
              <a:t>GRF: </a:t>
            </a:r>
            <a:r>
              <a:rPr lang="en-US" sz="800" dirty="0" smtClean="0"/>
              <a:t>Learning a General Radiance Field for 3D Scene Representation and Rendering. </a:t>
            </a:r>
            <a:r>
              <a:rPr lang="en-GB" sz="800" i="1" dirty="0" err="1"/>
              <a:t>arXiv</a:t>
            </a:r>
            <a:r>
              <a:rPr lang="en-GB" sz="800" i="1" dirty="0"/>
              <a:t> preprint arXiv:2010.04595, </a:t>
            </a:r>
            <a:r>
              <a:rPr lang="en-GB" sz="800" i="1" dirty="0" smtClean="0"/>
              <a:t>(2020)</a:t>
            </a:r>
            <a:endParaRPr lang="en-US" sz="800" i="1" dirty="0" smtClean="0"/>
          </a:p>
          <a:p>
            <a:pPr>
              <a:lnSpc>
                <a:spcPct val="150000"/>
              </a:lnSpc>
            </a:pPr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[Martin-</a:t>
            </a:r>
            <a:r>
              <a:rPr lang="en-US" sz="800" dirty="0" err="1" smtClean="0">
                <a:solidFill>
                  <a:schemeClr val="accent5">
                    <a:lumMod val="75000"/>
                  </a:schemeClr>
                </a:solidFill>
              </a:rPr>
              <a:t>Brualla</a:t>
            </a:r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800" dirty="0">
                <a:solidFill>
                  <a:schemeClr val="accent5">
                    <a:lumMod val="75000"/>
                  </a:schemeClr>
                </a:solidFill>
              </a:rPr>
              <a:t>2020</a:t>
            </a:r>
            <a:r>
              <a:rPr lang="en-US" sz="800" dirty="0" smtClean="0">
                <a:solidFill>
                  <a:schemeClr val="accent5">
                    <a:lumMod val="75000"/>
                  </a:schemeClr>
                </a:solidFill>
              </a:rPr>
              <a:t>] </a:t>
            </a:r>
            <a:r>
              <a:rPr lang="en-US" sz="800" dirty="0" err="1" smtClean="0"/>
              <a:t>NeRF</a:t>
            </a:r>
            <a:r>
              <a:rPr lang="en-US" sz="800" dirty="0" smtClean="0"/>
              <a:t> </a:t>
            </a:r>
            <a:r>
              <a:rPr lang="en-US" sz="800" dirty="0"/>
              <a:t>in the Wild: Neural Radiance Fields for Unconstrained Photo </a:t>
            </a:r>
            <a:r>
              <a:rPr lang="en-US" sz="800" dirty="0" smtClean="0"/>
              <a:t>Collections. </a:t>
            </a:r>
            <a:r>
              <a:rPr lang="en-GB" sz="800" i="1" dirty="0" err="1"/>
              <a:t>arXiv</a:t>
            </a:r>
            <a:r>
              <a:rPr lang="en-GB" sz="800" i="1" dirty="0"/>
              <a:t> preprint arXiv:2008.02268</a:t>
            </a:r>
            <a:r>
              <a:rPr lang="en-GB" sz="800" dirty="0"/>
              <a:t> (2020).</a:t>
            </a:r>
            <a:endParaRPr lang="en-US" sz="800" kern="1200" dirty="0"/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3944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work (vision) : discrete representations</a:t>
            </a:r>
            <a:endParaRPr lang="en-GB" dirty="0"/>
          </a:p>
        </p:txBody>
      </p:sp>
      <p:sp>
        <p:nvSpPr>
          <p:cNvPr id="4" name="Content Placeholder 13"/>
          <p:cNvSpPr txBox="1">
            <a:spLocks/>
          </p:cNvSpPr>
          <p:nvPr/>
        </p:nvSpPr>
        <p:spPr>
          <a:xfrm>
            <a:off x="143086" y="3123729"/>
            <a:ext cx="10421756" cy="3684588"/>
          </a:xfrm>
          <a:prstGeom prst="rect">
            <a:avLst/>
          </a:prstGeom>
        </p:spPr>
        <p:txBody>
          <a:bodyPr>
            <a:normAutofit/>
          </a:bodyPr>
          <a:lstStyle>
            <a:lvl1pPr marL="0" indent="-3429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1pPr>
            <a:lvl2pPr marL="8100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2pPr>
            <a:lvl3pPr marL="14076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3pPr>
            <a:lvl4pPr marL="20052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4pPr>
            <a:lvl5pPr marL="26028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5pPr>
            <a:lvl6pPr marL="34798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6pPr>
            <a:lvl7pPr marL="39370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7pPr>
            <a:lvl8pPr marL="43942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8pPr>
            <a:lvl9pPr marL="48514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defTabSz="914400">
              <a:buFont typeface="Arial" panose="020B0604020202020204" pitchFamily="34" charset="0"/>
              <a:buChar char="•"/>
            </a:pPr>
            <a:r>
              <a:rPr lang="en-US" kern="0" dirty="0" smtClean="0"/>
              <a:t>Neural Volumes </a:t>
            </a:r>
            <a:r>
              <a:rPr lang="en-US" sz="1400" kern="0" dirty="0" smtClean="0">
                <a:solidFill>
                  <a:schemeClr val="accent5">
                    <a:lumMod val="75000"/>
                  </a:schemeClr>
                </a:solidFill>
              </a:rPr>
              <a:t>[Lombardi 2019]</a:t>
            </a:r>
          </a:p>
          <a:p>
            <a:pPr defTabSz="914400">
              <a:buFont typeface="Arial" panose="020B0604020202020204" pitchFamily="34" charset="0"/>
              <a:buChar char="•"/>
            </a:pPr>
            <a:r>
              <a:rPr lang="en-US" kern="0" dirty="0" smtClean="0"/>
              <a:t>A CNN is trained to generate a voxel representation given a set of images</a:t>
            </a:r>
          </a:p>
          <a:p>
            <a:pPr marL="1095750" lvl="1" indent="-285750" defTabSz="914400">
              <a:buFont typeface="Arial" panose="020B0604020202020204" pitchFamily="34" charset="0"/>
              <a:buChar char="•"/>
            </a:pPr>
            <a:r>
              <a:rPr lang="en-US" sz="1400" kern="0" dirty="0" smtClean="0"/>
              <a:t>Outputs (voxel grids) require high storage capacity</a:t>
            </a:r>
          </a:p>
          <a:p>
            <a:pPr marL="1095750" lvl="1" indent="-285750" defTabSz="914400">
              <a:buFont typeface="Arial" panose="020B0604020202020204" pitchFamily="34" charset="0"/>
              <a:buChar char="•"/>
            </a:pPr>
            <a:r>
              <a:rPr lang="en-US" sz="1400" kern="0" dirty="0" smtClean="0"/>
              <a:t>High redundancy in discrete representation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832" y="800570"/>
            <a:ext cx="6076100" cy="2058638"/>
          </a:xfrm>
          <a:prstGeom prst="rect">
            <a:avLst/>
          </a:prstGeom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527163" y="2552443"/>
            <a:ext cx="3394093" cy="41549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Physical properties are contained in each voxel</a:t>
            </a:r>
          </a:p>
          <a:p>
            <a:r>
              <a:rPr lang="en-US" sz="1050" dirty="0" smtClean="0"/>
              <a:t>Ex : Color, opacity</a:t>
            </a:r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61109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Photogrammetry for EO – Scope and applications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of optical images only </a:t>
            </a:r>
          </a:p>
          <a:p>
            <a:pPr lvl="1"/>
            <a:r>
              <a:rPr lang="en-US" b="1" dirty="0"/>
              <a:t>No active </a:t>
            </a:r>
            <a:r>
              <a:rPr lang="en-US" b="1" dirty="0" smtClean="0"/>
              <a:t>sensor </a:t>
            </a:r>
            <a:r>
              <a:rPr lang="en-US" dirty="0" smtClean="0"/>
              <a:t>e.g. radar</a:t>
            </a:r>
            <a:r>
              <a:rPr lang="en-US" dirty="0"/>
              <a:t>, </a:t>
            </a:r>
            <a:r>
              <a:rPr lang="en-US" dirty="0" err="1" smtClean="0"/>
              <a:t>lidar</a:t>
            </a:r>
            <a:endParaRPr lang="en-US" dirty="0"/>
          </a:p>
          <a:p>
            <a:pPr lvl="2"/>
            <a:r>
              <a:rPr lang="en-US" dirty="0" smtClean="0"/>
              <a:t>Low energy consumption</a:t>
            </a:r>
            <a:endParaRPr lang="en-US" dirty="0"/>
          </a:p>
          <a:p>
            <a:pPr lvl="1"/>
            <a:r>
              <a:rPr lang="en-US" dirty="0"/>
              <a:t>Off-nadir </a:t>
            </a:r>
            <a:r>
              <a:rPr lang="en-US" dirty="0" smtClean="0"/>
              <a:t>images exhibit vertical structure</a:t>
            </a:r>
          </a:p>
          <a:p>
            <a:pPr lvl="1"/>
            <a:endParaRPr lang="en-GB" dirty="0"/>
          </a:p>
          <a:p>
            <a:r>
              <a:rPr lang="en-US" dirty="0" smtClean="0"/>
              <a:t>Tomography </a:t>
            </a:r>
          </a:p>
          <a:p>
            <a:pPr lvl="1"/>
            <a:r>
              <a:rPr lang="en-US" dirty="0"/>
              <a:t>Vegetation height estimation (biomass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Land cover classification</a:t>
            </a:r>
          </a:p>
          <a:p>
            <a:pPr lvl="1"/>
            <a:r>
              <a:rPr lang="en-US" dirty="0" smtClean="0"/>
              <a:t>Change </a:t>
            </a:r>
            <a:r>
              <a:rPr lang="en-US" dirty="0"/>
              <a:t>detection </a:t>
            </a:r>
          </a:p>
          <a:p>
            <a:pPr lvl="2"/>
            <a:r>
              <a:rPr lang="en-US" dirty="0"/>
              <a:t>Building destruction, deforestation</a:t>
            </a:r>
          </a:p>
          <a:p>
            <a:pPr marL="810000" lvl="1" indent="0">
              <a:buNone/>
            </a:pPr>
            <a:endParaRPr lang="en-US" dirty="0"/>
          </a:p>
          <a:p>
            <a:r>
              <a:rPr lang="en-US" dirty="0"/>
              <a:t>Other domains</a:t>
            </a:r>
          </a:p>
          <a:p>
            <a:pPr lvl="1"/>
            <a:r>
              <a:rPr lang="en-US" dirty="0"/>
              <a:t>Autonomous </a:t>
            </a:r>
            <a:r>
              <a:rPr lang="en-US" dirty="0" smtClean="0"/>
              <a:t>landing, </a:t>
            </a:r>
            <a:r>
              <a:rPr lang="en-US" dirty="0"/>
              <a:t>deep space exploration</a:t>
            </a:r>
          </a:p>
          <a:p>
            <a:pPr marL="810000" lvl="1" indent="0">
              <a:buNone/>
            </a:pPr>
            <a:endParaRPr lang="en-US" dirty="0" smtClean="0"/>
          </a:p>
          <a:p>
            <a:pPr lvl="1"/>
            <a:endParaRPr lang="en-GB" dirty="0"/>
          </a:p>
        </p:txBody>
      </p:sp>
      <p:grpSp>
        <p:nvGrpSpPr>
          <p:cNvPr id="18" name="Group 17"/>
          <p:cNvGrpSpPr/>
          <p:nvPr/>
        </p:nvGrpSpPr>
        <p:grpSpPr>
          <a:xfrm>
            <a:off x="6268321" y="1005136"/>
            <a:ext cx="1931782" cy="1609818"/>
            <a:chOff x="6268321" y="1005136"/>
            <a:chExt cx="1931782" cy="16098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8321" y="1005136"/>
              <a:ext cx="1931782" cy="160981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278116" y="2029201"/>
              <a:ext cx="956096" cy="3084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</a:rPr>
                <a:t>o</a:t>
              </a:r>
              <a:r>
                <a:rPr lang="en-US" dirty="0" smtClean="0">
                  <a:solidFill>
                    <a:srgbClr val="FFC000"/>
                  </a:solidFill>
                </a:rPr>
                <a:t>ff-nadir</a:t>
              </a:r>
              <a:endParaRPr lang="en-GB" dirty="0">
                <a:solidFill>
                  <a:srgbClr val="FFC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6599903" y="1423219"/>
              <a:ext cx="634309" cy="91440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5" r="-1254" b="59352"/>
          <a:stretch/>
        </p:blipFill>
        <p:spPr>
          <a:xfrm>
            <a:off x="6721857" y="2806106"/>
            <a:ext cx="1192150" cy="111115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23" b="49679"/>
          <a:stretch/>
        </p:blipFill>
        <p:spPr>
          <a:xfrm>
            <a:off x="3606363" y="1995522"/>
            <a:ext cx="2027649" cy="61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7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 (EO): Semi-Global </a:t>
            </a:r>
            <a:r>
              <a:rPr lang="en-US" dirty="0" smtClean="0"/>
              <a:t>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800" y="727200"/>
            <a:ext cx="7083406" cy="3823200"/>
          </a:xfrm>
        </p:spPr>
        <p:txBody>
          <a:bodyPr/>
          <a:lstStyle/>
          <a:p>
            <a:r>
              <a:rPr lang="en-US" dirty="0" smtClean="0"/>
              <a:t>Mutual information based </a:t>
            </a:r>
            <a:r>
              <a:rPr lang="en-US" b="1" dirty="0" smtClean="0"/>
              <a:t>pixel matching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</a:rPr>
              <a:t>Hirschmüller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 2008</a:t>
            </a:r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  <a:endParaRPr lang="en-US" b="1" dirty="0" smtClean="0"/>
          </a:p>
          <a:p>
            <a:pPr lvl="1"/>
            <a:r>
              <a:rPr lang="en-US" dirty="0" smtClean="0"/>
              <a:t>Requires similar capture conditions </a:t>
            </a:r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sz="1100" dirty="0" err="1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sz="1100" dirty="0" err="1" smtClean="0">
                <a:solidFill>
                  <a:schemeClr val="accent5">
                    <a:lumMod val="75000"/>
                  </a:schemeClr>
                </a:solidFill>
              </a:rPr>
              <a:t>rau</a:t>
            </a:r>
            <a:r>
              <a:rPr lang="en-GB" sz="1100" dirty="0">
                <a:solidFill>
                  <a:schemeClr val="accent5">
                    <a:lumMod val="75000"/>
                  </a:schemeClr>
                </a:solidFill>
              </a:rPr>
              <a:t>ß</a:t>
            </a:r>
            <a:r>
              <a:rPr lang="en-GB" sz="1100" dirty="0"/>
              <a:t> </a:t>
            </a:r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2018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]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  <a:p>
            <a:pPr lvl="1"/>
            <a:r>
              <a:rPr lang="en-US" sz="1400" dirty="0" smtClean="0"/>
              <a:t>Efforts to include </a:t>
            </a:r>
            <a:r>
              <a:rPr lang="en-US" dirty="0" smtClean="0"/>
              <a:t>t</a:t>
            </a:r>
            <a:r>
              <a:rPr lang="en-US" sz="1400" dirty="0" smtClean="0"/>
              <a:t>olerance </a:t>
            </a:r>
            <a:r>
              <a:rPr lang="en-US" sz="1400" dirty="0"/>
              <a:t>to </a:t>
            </a:r>
            <a:r>
              <a:rPr lang="en-US" sz="1400" dirty="0" smtClean="0"/>
              <a:t>non-correlation                          </a:t>
            </a:r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[</a:t>
            </a:r>
            <a:r>
              <a:rPr lang="en-US" sz="1100" dirty="0" err="1" smtClean="0">
                <a:solidFill>
                  <a:schemeClr val="accent5">
                    <a:lumMod val="75000"/>
                  </a:schemeClr>
                </a:solidFill>
              </a:rPr>
              <a:t>Rupnik</a:t>
            </a:r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 2018, 2019]</a:t>
            </a:r>
          </a:p>
          <a:p>
            <a:pPr lvl="1"/>
            <a:endParaRPr lang="en-US" sz="1400" dirty="0" smtClean="0"/>
          </a:p>
          <a:p>
            <a:pPr lvl="1"/>
            <a:endParaRPr lang="en-US" sz="1400" dirty="0"/>
          </a:p>
          <a:p>
            <a:pPr indent="-285750"/>
            <a:r>
              <a:rPr lang="en-US" dirty="0" smtClean="0"/>
              <a:t>Sources of non-correlation : </a:t>
            </a:r>
            <a:r>
              <a:rPr lang="en-US" b="1" dirty="0" smtClean="0"/>
              <a:t>time-dependent</a:t>
            </a:r>
            <a:r>
              <a:rPr lang="en-US" dirty="0" smtClean="0"/>
              <a:t> phenomena</a:t>
            </a:r>
          </a:p>
          <a:p>
            <a:pPr lvl="1"/>
            <a:r>
              <a:rPr lang="en-US" dirty="0" smtClean="0"/>
              <a:t>Shadows</a:t>
            </a:r>
          </a:p>
          <a:p>
            <a:pPr lvl="1"/>
            <a:r>
              <a:rPr lang="en-US" dirty="0" err="1" smtClean="0"/>
              <a:t>Specularity</a:t>
            </a:r>
            <a:r>
              <a:rPr lang="en-US" dirty="0" smtClean="0"/>
              <a:t> – matte/glossy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ransient objects – cars, airplanes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easonal </a:t>
            </a:r>
            <a:r>
              <a:rPr lang="en-US" dirty="0"/>
              <a:t>variation </a:t>
            </a:r>
            <a:r>
              <a:rPr lang="en-US" dirty="0" smtClean="0"/>
              <a:t>– leaf growth/loss</a:t>
            </a:r>
          </a:p>
          <a:p>
            <a:pPr lvl="1"/>
            <a:r>
              <a:rPr lang="en-US" dirty="0"/>
              <a:t>W</a:t>
            </a:r>
            <a:r>
              <a:rPr lang="en-US" dirty="0" smtClean="0"/>
              <a:t>eather effects – snow</a:t>
            </a:r>
          </a:p>
          <a:p>
            <a:pPr lvl="1"/>
            <a:r>
              <a:rPr lang="en-US" dirty="0" smtClean="0"/>
              <a:t>Land cover change – deforestation, construction</a:t>
            </a:r>
            <a:endParaRPr lang="en-GB" sz="1200" dirty="0" smtClean="0"/>
          </a:p>
        </p:txBody>
      </p:sp>
      <p:grpSp>
        <p:nvGrpSpPr>
          <p:cNvPr id="12" name="Group 11"/>
          <p:cNvGrpSpPr/>
          <p:nvPr/>
        </p:nvGrpSpPr>
        <p:grpSpPr>
          <a:xfrm>
            <a:off x="3267848" y="2816450"/>
            <a:ext cx="3336729" cy="560879"/>
            <a:chOff x="3802625" y="1974562"/>
            <a:chExt cx="3336729" cy="560879"/>
          </a:xfrm>
        </p:grpSpPr>
        <p:sp>
          <p:nvSpPr>
            <p:cNvPr id="4" name="Right Brace 3"/>
            <p:cNvSpPr/>
            <p:nvPr/>
          </p:nvSpPr>
          <p:spPr>
            <a:xfrm>
              <a:off x="4480560" y="1974562"/>
              <a:ext cx="83820" cy="49530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" name="Content Placeholder 2"/>
            <p:cNvSpPr txBox="1">
              <a:spLocks/>
            </p:cNvSpPr>
            <p:nvPr/>
          </p:nvSpPr>
          <p:spPr bwMode="auto">
            <a:xfrm>
              <a:off x="3802625" y="2051061"/>
              <a:ext cx="3336729" cy="484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-3429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Tx/>
                <a:buNone/>
                <a:defRPr lang="en-GB" sz="1600" baseline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1pPr>
              <a:lvl2pPr marL="8100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2pPr>
              <a:lvl3pPr marL="14076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3pPr>
              <a:lvl4pPr marL="20052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4pPr>
              <a:lvl5pPr marL="26028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5pPr>
              <a:lvl6pPr marL="34798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6pPr>
              <a:lvl7pPr marL="39370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7pPr>
              <a:lvl8pPr marL="43942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8pPr>
              <a:lvl9pPr marL="48514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9pPr>
            </a:lstStyle>
            <a:p>
              <a:pPr lvl="1" defTabSz="914400"/>
              <a:r>
                <a:rPr lang="en-US" sz="1400" kern="0" dirty="0" smtClean="0"/>
                <a:t>Light source (sun)</a:t>
              </a:r>
              <a:endParaRPr lang="en-US" sz="1400" kern="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73094" y="3481465"/>
            <a:ext cx="3336729" cy="1048260"/>
            <a:chOff x="5722619" y="2403601"/>
            <a:chExt cx="3336729" cy="1048260"/>
          </a:xfrm>
        </p:grpSpPr>
        <p:sp>
          <p:nvSpPr>
            <p:cNvPr id="6" name="Right Brace 5"/>
            <p:cNvSpPr/>
            <p:nvPr/>
          </p:nvSpPr>
          <p:spPr>
            <a:xfrm>
              <a:off x="6416040" y="2403601"/>
              <a:ext cx="76200" cy="1048260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Content Placeholder 2"/>
            <p:cNvSpPr txBox="1">
              <a:spLocks/>
            </p:cNvSpPr>
            <p:nvPr/>
          </p:nvSpPr>
          <p:spPr bwMode="auto">
            <a:xfrm>
              <a:off x="5722619" y="2792220"/>
              <a:ext cx="3336729" cy="484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-3429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Tx/>
                <a:buNone/>
                <a:defRPr lang="en-GB" sz="1600" baseline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1pPr>
              <a:lvl2pPr marL="8100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2pPr>
              <a:lvl3pPr marL="14076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3pPr>
              <a:lvl4pPr marL="20052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4pPr>
              <a:lvl5pPr marL="26028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5pPr>
              <a:lvl6pPr marL="34798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6pPr>
              <a:lvl7pPr marL="39370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7pPr>
              <a:lvl8pPr marL="43942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8pPr>
              <a:lvl9pPr marL="48514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9pPr>
            </a:lstStyle>
            <a:p>
              <a:pPr lvl="1" defTabSz="914400"/>
              <a:r>
                <a:rPr lang="en-US" sz="1400" kern="0" dirty="0" smtClean="0"/>
                <a:t>Scene itself</a:t>
              </a:r>
              <a:endParaRPr lang="en-US" sz="1400" kern="0" dirty="0"/>
            </a:p>
          </p:txBody>
        </p:sp>
      </p:grpSp>
      <p:sp>
        <p:nvSpPr>
          <p:cNvPr id="11" name="Oval 10"/>
          <p:cNvSpPr/>
          <p:nvPr/>
        </p:nvSpPr>
        <p:spPr>
          <a:xfrm>
            <a:off x="1203423" y="2817558"/>
            <a:ext cx="1128713" cy="314325"/>
          </a:xfrm>
          <a:prstGeom prst="ellipse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66" r="73050" b="16413"/>
          <a:stretch/>
        </p:blipFill>
        <p:spPr>
          <a:xfrm>
            <a:off x="7804731" y="531287"/>
            <a:ext cx="1093950" cy="11579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" t="16800" r="72861" b="66579"/>
          <a:stretch/>
        </p:blipFill>
        <p:spPr>
          <a:xfrm>
            <a:off x="6707681" y="580037"/>
            <a:ext cx="1097049" cy="1161269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>
          <a:xfrm flipV="1">
            <a:off x="6909619" y="990860"/>
            <a:ext cx="1084007" cy="44246"/>
          </a:xfrm>
          <a:prstGeom prst="straightConnector1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66830"/>
          <a:stretch/>
        </p:blipFill>
        <p:spPr>
          <a:xfrm>
            <a:off x="7282614" y="1930762"/>
            <a:ext cx="1196003" cy="105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675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 (EO): Semi-Global Matching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dirty="0" smtClean="0"/>
              <a:t>Limitations </a:t>
            </a:r>
            <a:r>
              <a:rPr lang="en-US" dirty="0"/>
              <a:t>of SGM</a:t>
            </a:r>
          </a:p>
          <a:p>
            <a:pPr marL="1152900" lvl="1" indent="-342900">
              <a:buFont typeface="+mj-lt"/>
              <a:buAutoNum type="arabicPeriod"/>
            </a:pPr>
            <a:r>
              <a:rPr lang="en-US" dirty="0"/>
              <a:t>Structures with overhang (trees, </a:t>
            </a:r>
            <a:r>
              <a:rPr lang="en-US" dirty="0" smtClean="0"/>
              <a:t>monuments)</a:t>
            </a:r>
            <a:endParaRPr lang="en-US" dirty="0"/>
          </a:p>
          <a:p>
            <a:pPr marL="1152900" lvl="1" indent="-342900">
              <a:buFont typeface="+mj-lt"/>
              <a:buAutoNum type="arabicPeriod"/>
            </a:pPr>
            <a:r>
              <a:rPr lang="en-US" dirty="0" smtClean="0"/>
              <a:t>Semi-opaque/transparent </a:t>
            </a:r>
            <a:r>
              <a:rPr lang="en-US" dirty="0"/>
              <a:t>surfaces (glass)</a:t>
            </a:r>
          </a:p>
          <a:p>
            <a:pPr marL="1152900" lvl="1" indent="-342900">
              <a:buFont typeface="+mj-lt"/>
              <a:buAutoNum type="arabicPeriod"/>
            </a:pPr>
            <a:r>
              <a:rPr lang="en-US" dirty="0"/>
              <a:t>Pixel matching sensitive to </a:t>
            </a:r>
            <a:r>
              <a:rPr lang="en-US" dirty="0" smtClean="0"/>
              <a:t>non-correlation</a:t>
            </a:r>
          </a:p>
          <a:p>
            <a:pPr marL="285750" indent="-285750"/>
            <a:r>
              <a:rPr lang="en-US" dirty="0" smtClean="0"/>
              <a:t>Can we benefit from non-correlation ?</a:t>
            </a:r>
          </a:p>
          <a:p>
            <a:pPr lvl="1"/>
            <a:r>
              <a:rPr lang="en-US" dirty="0" smtClean="0"/>
              <a:t>Position/shape of shadows varies according to scene geometry</a:t>
            </a:r>
          </a:p>
          <a:p>
            <a:pPr lvl="1"/>
            <a:r>
              <a:rPr lang="en-US" dirty="0" smtClean="0"/>
              <a:t>Slow temporal variations can indicate the presence of vegetation</a:t>
            </a:r>
          </a:p>
          <a:p>
            <a:pPr lvl="1"/>
            <a:r>
              <a:rPr lang="en-US" dirty="0" smtClean="0"/>
              <a:t>Cars are mainly in parking lots or on roads (flat surfaces)</a:t>
            </a:r>
            <a:endParaRPr lang="en-GB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“New” paradigm in 3D graphics - </a:t>
            </a:r>
            <a:r>
              <a:rPr lang="en-US" i="1" dirty="0" smtClean="0"/>
              <a:t>Representation learning </a:t>
            </a:r>
          </a:p>
          <a:p>
            <a:pPr lvl="1"/>
            <a:r>
              <a:rPr lang="en-US" dirty="0" smtClean="0"/>
              <a:t>Exploit the capacity of ML algorithms to memorize data</a:t>
            </a:r>
          </a:p>
          <a:p>
            <a:pPr lvl="1"/>
            <a:r>
              <a:rPr lang="en-US" dirty="0" smtClean="0"/>
              <a:t>Create a learning scheme with physics-inspired rules</a:t>
            </a:r>
          </a:p>
        </p:txBody>
      </p:sp>
    </p:spTree>
    <p:extLst>
      <p:ext uri="{BB962C8B-B14F-4D97-AF65-F5344CB8AC3E}">
        <p14:creationId xmlns:p14="http://schemas.microsoft.com/office/powerpoint/2010/main" val="13849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Presentation outline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086" y="700548"/>
            <a:ext cx="8748000" cy="4299432"/>
          </a:xfrm>
        </p:spPr>
        <p:txBody>
          <a:bodyPr/>
          <a:lstStyle/>
          <a:p>
            <a:pPr marL="342900">
              <a:buFont typeface="+mj-lt"/>
              <a:buAutoNum type="arabicPeriod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Introduction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to photogrammetry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for Earth 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Observation</a:t>
            </a:r>
          </a:p>
          <a:p>
            <a:pPr marL="342900">
              <a:buFont typeface="+mj-lt"/>
              <a:buAutoNum type="arabicPeriod"/>
            </a:pPr>
            <a:endParaRPr lang="en-US" dirty="0"/>
          </a:p>
          <a:p>
            <a:pPr marL="342900">
              <a:buFont typeface="+mj-lt"/>
              <a:buAutoNum type="arabicPeriod"/>
            </a:pPr>
            <a:r>
              <a:rPr lang="en-US" dirty="0" smtClean="0"/>
              <a:t>Basics of Neural Volume Rendering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  </a:t>
            </a:r>
            <a:r>
              <a:rPr lang="en-US" sz="1400" dirty="0" smtClean="0"/>
              <a:t>Neural Radiance Field (</a:t>
            </a:r>
            <a:r>
              <a:rPr lang="en-US" sz="1400" dirty="0" err="1" smtClean="0"/>
              <a:t>NeRF</a:t>
            </a:r>
            <a:r>
              <a:rPr lang="en-US" sz="1400" dirty="0" smtClean="0"/>
              <a:t>)</a:t>
            </a:r>
          </a:p>
          <a:p>
            <a:pPr lvl="1">
              <a:buFont typeface="+mj-lt"/>
              <a:buAutoNum type="arabicPeriod"/>
            </a:pPr>
            <a:r>
              <a:rPr lang="en-US" dirty="0" smtClean="0"/>
              <a:t>  </a:t>
            </a:r>
            <a:r>
              <a:rPr lang="en-US" sz="1400" dirty="0" smtClean="0"/>
              <a:t>Sensor model and view </a:t>
            </a:r>
            <a:r>
              <a:rPr lang="en-US" dirty="0"/>
              <a:t>s</a:t>
            </a:r>
            <a:r>
              <a:rPr lang="en-US" sz="1400" dirty="0" smtClean="0"/>
              <a:t>ynthesis</a:t>
            </a:r>
          </a:p>
          <a:p>
            <a:pPr lvl="1">
              <a:buFont typeface="+mj-lt"/>
              <a:buAutoNum type="arabicPeriod"/>
            </a:pPr>
            <a:endParaRPr lang="en-US" dirty="0" smtClean="0"/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Shadow Neural Radiance Field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Preliminary results</a:t>
            </a:r>
          </a:p>
          <a:p>
            <a:pPr>
              <a:buFont typeface="+mj-lt"/>
              <a:buAutoNum type="arabicPeriod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Conclusion and further applications</a:t>
            </a:r>
            <a:endParaRPr lang="en-GB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68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Volumetric representations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4" name="Content Placeholder 113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285750" lvl="0" indent="-285750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:r>
                  <a:rPr lang="en-US" kern="1200" dirty="0" smtClean="0">
                    <a:solidFill>
                      <a:schemeClr val="bg2"/>
                    </a:solidFill>
                  </a:rPr>
                  <a:t>Model volume properties as a function of 3D space : </a:t>
                </a:r>
                <a14:m>
                  <m:oMath xmlns:m="http://schemas.openxmlformats.org/officeDocument/2006/math">
                    <m:r>
                      <a:rPr lang="en-US" b="0" i="1" kern="12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kern="12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kern="12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 kern="12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kern="12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kern="12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kern="12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kern="12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kern="120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endParaRPr lang="en-GB" kern="1200" dirty="0">
                  <a:solidFill>
                    <a:schemeClr val="bg2"/>
                  </a:solidFill>
                </a:endParaRPr>
              </a:p>
              <a:p>
                <a:pPr marL="285750" lvl="0" indent="-285750" fontAlgn="auto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  <a:defRPr/>
                </a:pPr>
                <a14:m>
                  <m:oMath xmlns:m="http://schemas.openxmlformats.org/officeDocument/2006/math">
                    <m:r>
                      <a:rPr lang="en-US" b="0" i="1" kern="120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GB" kern="1200" dirty="0" smtClean="0">
                    <a:solidFill>
                      <a:schemeClr val="bg2"/>
                    </a:solidFill>
                  </a:rPr>
                  <a:t> </a:t>
                </a:r>
                <a:r>
                  <a:rPr lang="en-GB" kern="1200" dirty="0">
                    <a:solidFill>
                      <a:schemeClr val="bg2"/>
                    </a:solidFill>
                  </a:rPr>
                  <a:t>can represent different aspects of the volume</a:t>
                </a:r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r>
                  <a:rPr lang="en-US" sz="1400" b="1" kern="1200" dirty="0">
                    <a:solidFill>
                      <a:schemeClr val="bg2"/>
                    </a:solidFill>
                  </a:rPr>
                  <a:t>Color</a:t>
                </a:r>
                <a:r>
                  <a:rPr lang="en-US" sz="1400" kern="1200" dirty="0">
                    <a:solidFill>
                      <a:schemeClr val="bg2"/>
                    </a:solidFill>
                  </a:rPr>
                  <a:t> (R, G, B) and </a:t>
                </a:r>
                <a:r>
                  <a:rPr lang="en-US" sz="1400" b="1" kern="1200" dirty="0">
                    <a:solidFill>
                      <a:schemeClr val="bg2"/>
                    </a:solidFill>
                  </a:rPr>
                  <a:t>opacity</a:t>
                </a:r>
                <a:r>
                  <a:rPr lang="en-US" sz="1400" kern="1200" dirty="0">
                    <a:solidFill>
                      <a:schemeClr val="bg2"/>
                    </a:solidFill>
                  </a:rPr>
                  <a:t> (</a:t>
                </a:r>
                <a:r>
                  <a:rPr lang="en-US" sz="1400" dirty="0">
                    <a:solidFill>
                      <a:schemeClr val="bg2"/>
                    </a:solidFill>
                  </a:rPr>
                  <a:t>σ</a:t>
                </a:r>
                <a:r>
                  <a:rPr lang="en-US" sz="1400" kern="1200" dirty="0">
                    <a:solidFill>
                      <a:schemeClr val="bg2"/>
                    </a:solidFill>
                  </a:rPr>
                  <a:t>) for optical </a:t>
                </a:r>
                <a:r>
                  <a:rPr lang="en-US" sz="1400" kern="1200" dirty="0" smtClean="0">
                    <a:solidFill>
                      <a:schemeClr val="bg2"/>
                    </a:solidFill>
                  </a:rPr>
                  <a:t>rendering </a:t>
                </a:r>
                <a:r>
                  <a:rPr lang="en-US" sz="1200" kern="12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[Max 1995]</a:t>
                </a:r>
                <a:endParaRPr lang="en-US" sz="1400" kern="1200" dirty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r>
                  <a:rPr lang="en-US" sz="1400" kern="1200" dirty="0" smtClean="0"/>
                  <a:t>Semantic </a:t>
                </a:r>
                <a:r>
                  <a:rPr lang="en-US" sz="1400" kern="1200" dirty="0"/>
                  <a:t>class labels </a:t>
                </a:r>
                <a:r>
                  <a:rPr lang="en-US" sz="1200" kern="12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[</a:t>
                </a:r>
                <a:r>
                  <a:rPr lang="en-US" sz="1200" kern="1200" dirty="0" err="1" smtClean="0">
                    <a:solidFill>
                      <a:schemeClr val="accent5">
                        <a:lumMod val="75000"/>
                      </a:schemeClr>
                    </a:solidFill>
                  </a:rPr>
                  <a:t>Kohli</a:t>
                </a:r>
                <a:r>
                  <a:rPr lang="en-US" sz="1200" kern="12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 2020]</a:t>
                </a:r>
              </a:p>
              <a:p>
                <a:pPr marL="1095750" lvl="1" indent="-285750">
                  <a:buFont typeface="Arial" panose="020B0604020202020204" pitchFamily="34" charset="0"/>
                  <a:buChar char="•"/>
                </a:pPr>
                <a:r>
                  <a:rPr lang="en-US" sz="1400" kern="1200" dirty="0" smtClean="0"/>
                  <a:t>Other </a:t>
                </a:r>
                <a:r>
                  <a:rPr lang="en-US" sz="1400" kern="1200" dirty="0"/>
                  <a:t>local properties : density, pressure, temperature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114" name="Content Placeholder 11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279" t="-1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ontent Placeholder 2"/>
          <p:cNvSpPr txBox="1">
            <a:spLocks/>
          </p:cNvSpPr>
          <p:nvPr/>
        </p:nvSpPr>
        <p:spPr>
          <a:xfrm>
            <a:off x="143086" y="8899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16" name="Group 115"/>
          <p:cNvGrpSpPr/>
          <p:nvPr/>
        </p:nvGrpSpPr>
        <p:grpSpPr>
          <a:xfrm>
            <a:off x="2062560" y="2725827"/>
            <a:ext cx="3942000" cy="1824573"/>
            <a:chOff x="2062560" y="2725827"/>
            <a:chExt cx="3942000" cy="18245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Oval 94"/>
                <p:cNvSpPr/>
                <p:nvPr/>
              </p:nvSpPr>
              <p:spPr>
                <a:xfrm>
                  <a:off x="3252210" y="2927130"/>
                  <a:ext cx="1272208" cy="1192696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oMath>
                    </m:oMathPara>
                  </a14:m>
                  <a:endParaRPr kumimoji="0" lang="en-GB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>
            <p:sp>
              <p:nvSpPr>
                <p:cNvPr id="95" name="Oval 9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52210" y="2927130"/>
                  <a:ext cx="1272208" cy="1192696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12700" cap="flat" cmpd="sng" algn="ctr">
                  <a:solidFill>
                    <a:sysClr val="windowText" lastClr="000000"/>
                  </a:solidFill>
                  <a:prstDash val="solid"/>
                  <a:miter lim="800000"/>
                </a:ln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6" name="Rectangle 95"/>
                <p:cNvSpPr/>
                <p:nvPr/>
              </p:nvSpPr>
              <p:spPr>
                <a:xfrm>
                  <a:off x="3386388" y="3332035"/>
                  <a:ext cx="1003852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defTabSz="91440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8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GB" sz="1800" dirty="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mc:Choice>
          <mc:Fallback>
            <p:sp>
              <p:nvSpPr>
                <p:cNvPr id="96" name="Rectangle 9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6388" y="3332035"/>
                  <a:ext cx="100385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/>
            <p:cNvCxnSpPr/>
            <p:nvPr/>
          </p:nvCxnSpPr>
          <p:spPr>
            <a:xfrm>
              <a:off x="2506775" y="3093373"/>
              <a:ext cx="74543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8" name="Straight Arrow Connector 97"/>
            <p:cNvCxnSpPr/>
            <p:nvPr/>
          </p:nvCxnSpPr>
          <p:spPr>
            <a:xfrm>
              <a:off x="2506775" y="3563156"/>
              <a:ext cx="636104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99" name="Straight Arrow Connector 98"/>
            <p:cNvCxnSpPr/>
            <p:nvPr/>
          </p:nvCxnSpPr>
          <p:spPr>
            <a:xfrm>
              <a:off x="2506775" y="3966702"/>
              <a:ext cx="740943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0" name="TextBox 99"/>
            <p:cNvSpPr txBox="1"/>
            <p:nvPr/>
          </p:nvSpPr>
          <p:spPr>
            <a:xfrm>
              <a:off x="2193382" y="2908707"/>
              <a:ext cx="2840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dirty="0" smtClean="0">
                  <a:solidFill>
                    <a:prstClr val="black"/>
                  </a:solidFill>
                  <a:latin typeface="Calibri" panose="020F0502020204030204"/>
                </a:rPr>
                <a:t>x</a:t>
              </a:r>
              <a:endParaRPr lang="en-GB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2193382" y="3332035"/>
              <a:ext cx="288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dirty="0" smtClean="0">
                  <a:solidFill>
                    <a:prstClr val="black"/>
                  </a:solidFill>
                  <a:latin typeface="Calibri" panose="020F0502020204030204"/>
                </a:rPr>
                <a:t>y</a:t>
              </a:r>
              <a:endParaRPr lang="en-GB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2190977" y="3750754"/>
              <a:ext cx="2760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dirty="0" smtClean="0">
                  <a:solidFill>
                    <a:prstClr val="black"/>
                  </a:solidFill>
                  <a:latin typeface="Calibri" panose="020F0502020204030204"/>
                </a:rPr>
                <a:t>z</a:t>
              </a:r>
              <a:endParaRPr lang="en-GB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03" name="Straight Arrow Connector 102"/>
            <p:cNvCxnSpPr/>
            <p:nvPr/>
          </p:nvCxnSpPr>
          <p:spPr>
            <a:xfrm>
              <a:off x="4607244" y="2908707"/>
              <a:ext cx="74543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4" name="Straight Arrow Connector 103"/>
            <p:cNvCxnSpPr/>
            <p:nvPr/>
          </p:nvCxnSpPr>
          <p:spPr>
            <a:xfrm>
              <a:off x="4607244" y="3291135"/>
              <a:ext cx="74543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5" name="Straight Arrow Connector 104"/>
            <p:cNvCxnSpPr/>
            <p:nvPr/>
          </p:nvCxnSpPr>
          <p:spPr>
            <a:xfrm>
              <a:off x="4609107" y="3627647"/>
              <a:ext cx="743572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106" name="Straight Arrow Connector 105"/>
            <p:cNvCxnSpPr/>
            <p:nvPr/>
          </p:nvCxnSpPr>
          <p:spPr>
            <a:xfrm>
              <a:off x="4607243" y="4016423"/>
              <a:ext cx="74543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107" name="TextBox 106"/>
            <p:cNvSpPr txBox="1"/>
            <p:nvPr/>
          </p:nvSpPr>
          <p:spPr>
            <a:xfrm>
              <a:off x="5393782" y="2725827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R</a:t>
              </a:r>
              <a:endParaRPr lang="en-GB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5370064" y="306670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G</a:t>
              </a:r>
              <a:endParaRPr lang="en-GB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5370064" y="3436033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400"/>
              <a:r>
                <a:rPr lang="en-US" sz="1800" dirty="0">
                  <a:solidFill>
                    <a:prstClr val="black"/>
                  </a:solidFill>
                  <a:latin typeface="Calibri" panose="020F0502020204030204"/>
                </a:rPr>
                <a:t>B</a:t>
              </a:r>
              <a:endParaRPr lang="en-GB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909502" y="3831757"/>
              <a:ext cx="7697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457200" lvl="1" defTabSz="914400"/>
              <a:r>
                <a:rPr lang="en-US" sz="1800" dirty="0" smtClean="0">
                  <a:solidFill>
                    <a:prstClr val="black"/>
                  </a:solidFill>
                  <a:latin typeface="Calibri" panose="020F0502020204030204"/>
                </a:rPr>
                <a:t>σ</a:t>
              </a:r>
              <a:endParaRPr lang="en-GB" sz="1800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5" name="Content Placeholder 113"/>
            <p:cNvSpPr txBox="1">
              <a:spLocks/>
            </p:cNvSpPr>
            <p:nvPr/>
          </p:nvSpPr>
          <p:spPr bwMode="auto">
            <a:xfrm>
              <a:off x="2062560" y="4208910"/>
              <a:ext cx="3942000" cy="341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0" indent="-3429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Tx/>
                <a:buNone/>
                <a:defRPr lang="en-GB" sz="1600" baseline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1pPr>
              <a:lvl2pPr marL="8100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2pPr>
              <a:lvl3pPr marL="14076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3pPr>
              <a:lvl4pPr marL="20052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4pPr>
              <a:lvl5pPr marL="2602800" indent="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None/>
                <a:defRPr lang="en-GB" sz="1600" dirty="0" smtClean="0">
                  <a:solidFill>
                    <a:schemeClr val="bg2"/>
                  </a:solidFill>
                  <a:latin typeface="Verdana"/>
                  <a:ea typeface="+mn-ea"/>
                  <a:cs typeface="Verdana"/>
                </a:defRPr>
              </a:lvl5pPr>
              <a:lvl6pPr marL="34798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6pPr>
              <a:lvl7pPr marL="39370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7pPr>
              <a:lvl8pPr marL="43942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8pPr>
              <a:lvl9pPr marL="4851400" indent="-419100" algn="l" rtl="0" eaLnBrk="1" fontAlgn="base" hangingPunct="1">
                <a:lnSpc>
                  <a:spcPct val="119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Font typeface="Verdana" pitchFamily="34" charset="0"/>
                <a:buChar char="–"/>
                <a:defRPr sz="1600">
                  <a:solidFill>
                    <a:schemeClr val="bg2"/>
                  </a:solidFill>
                  <a:latin typeface="+mn-lt"/>
                </a:defRPr>
              </a:lvl9pPr>
            </a:lstStyle>
            <a:p>
              <a:pPr defTabSz="914400"/>
              <a:r>
                <a:rPr lang="en-US" sz="1200" i="1" kern="0" dirty="0" smtClean="0"/>
                <a:t>Volumetric representation for optical rendering</a:t>
              </a:r>
              <a:endParaRPr lang="en-US" sz="1200" i="1" kern="0" dirty="0"/>
            </a:p>
          </p:txBody>
        </p:sp>
      </p:grpSp>
    </p:spTree>
    <p:extLst>
      <p:ext uri="{BB962C8B-B14F-4D97-AF65-F5344CB8AC3E}">
        <p14:creationId xmlns:p14="http://schemas.microsoft.com/office/powerpoint/2010/main" val="84703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1724350" y="2381995"/>
            <a:ext cx="185738" cy="104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86" y="149150"/>
            <a:ext cx="7174846" cy="430887"/>
          </a:xfrm>
        </p:spPr>
        <p:txBody>
          <a:bodyPr/>
          <a:lstStyle/>
          <a:p>
            <a:r>
              <a:rPr lang="en-US" dirty="0" smtClean="0"/>
              <a:t>Neural Radiance Field (</a:t>
            </a:r>
            <a:r>
              <a:rPr lang="en-US" dirty="0" err="1" smtClean="0"/>
              <a:t>NeRF</a:t>
            </a:r>
            <a:r>
              <a:rPr lang="en-US" dirty="0" smtClean="0"/>
              <a:t>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941303"/>
                <a:ext cx="7886700" cy="3048135"/>
              </a:xfrm>
            </p:spPr>
            <p:txBody>
              <a:bodyPr/>
              <a:lstStyle/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Continuous</a:t>
                </a:r>
                <a:r>
                  <a:rPr lang="en-US" dirty="0" smtClean="0"/>
                  <a:t> representation using a neural </a:t>
                </a:r>
                <a:r>
                  <a:rPr lang="en-US" dirty="0" smtClean="0"/>
                  <a:t>network </a:t>
                </a:r>
                <a:r>
                  <a:rPr lang="en-US" sz="12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[</a:t>
                </a:r>
                <a:r>
                  <a:rPr lang="en-US" sz="1200" dirty="0" err="1" smtClean="0">
                    <a:solidFill>
                      <a:schemeClr val="accent5">
                        <a:lumMod val="75000"/>
                      </a:schemeClr>
                    </a:solidFill>
                  </a:rPr>
                  <a:t>Mildenhall</a:t>
                </a:r>
                <a:r>
                  <a:rPr lang="en-US" sz="12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 2020]</a:t>
                </a:r>
                <a:endParaRPr lang="en-US" dirty="0" smtClean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dirty="0" smtClean="0"/>
              </a:p>
              <a:p>
                <a:pPr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,…)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941303"/>
                <a:ext cx="7886700" cy="3048135"/>
              </a:xfrm>
              <a:blipFill>
                <a:blip r:embed="rId3"/>
                <a:stretch>
                  <a:fillRect l="-3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1443797" y="2777158"/>
                <a:ext cx="752889" cy="26347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05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053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acc>
                    </m:oMath>
                  </m:oMathPara>
                </a14:m>
                <a:endParaRPr lang="en-GB" sz="1053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797" y="2777158"/>
                <a:ext cx="752889" cy="263470"/>
              </a:xfrm>
              <a:prstGeom prst="rect">
                <a:avLst/>
              </a:prstGeom>
              <a:blipFill>
                <a:blip r:embed="rId4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735959" y="2598162"/>
            <a:ext cx="55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735959" y="2935910"/>
            <a:ext cx="555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735959" y="3253159"/>
            <a:ext cx="5557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0914" y="2459663"/>
            <a:ext cx="264816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/>
              <a:t>x</a:t>
            </a:r>
            <a:endParaRPr lang="en-GB" sz="1053" dirty="0"/>
          </a:p>
        </p:txBody>
      </p:sp>
      <p:sp>
        <p:nvSpPr>
          <p:cNvPr id="12" name="TextBox 11"/>
          <p:cNvSpPr txBox="1"/>
          <p:nvPr/>
        </p:nvSpPr>
        <p:spPr>
          <a:xfrm>
            <a:off x="500914" y="2777159"/>
            <a:ext cx="264816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/>
              <a:t>y</a:t>
            </a:r>
            <a:endParaRPr lang="en-GB" sz="1053" dirty="0"/>
          </a:p>
        </p:txBody>
      </p:sp>
      <p:sp>
        <p:nvSpPr>
          <p:cNvPr id="13" name="TextBox 12"/>
          <p:cNvSpPr txBox="1"/>
          <p:nvPr/>
        </p:nvSpPr>
        <p:spPr>
          <a:xfrm>
            <a:off x="499110" y="3091198"/>
            <a:ext cx="255198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/>
              <a:t>z</a:t>
            </a:r>
            <a:endParaRPr lang="en-GB" sz="1053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311311" y="2459663"/>
            <a:ext cx="55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11311" y="2746484"/>
            <a:ext cx="55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312708" y="2998868"/>
            <a:ext cx="5576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311310" y="3290450"/>
            <a:ext cx="559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01214" y="2322503"/>
            <a:ext cx="279244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 smtClean="0"/>
              <a:t>R</a:t>
            </a:r>
            <a:endParaRPr lang="en-GB" sz="1053" dirty="0"/>
          </a:p>
        </p:txBody>
      </p:sp>
      <p:sp>
        <p:nvSpPr>
          <p:cNvPr id="19" name="TextBox 18"/>
          <p:cNvSpPr txBox="1"/>
          <p:nvPr/>
        </p:nvSpPr>
        <p:spPr>
          <a:xfrm>
            <a:off x="2883425" y="2578158"/>
            <a:ext cx="288862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 smtClean="0"/>
              <a:t>G</a:t>
            </a:r>
            <a:endParaRPr lang="en-GB" sz="1053" dirty="0"/>
          </a:p>
        </p:txBody>
      </p:sp>
      <p:sp>
        <p:nvSpPr>
          <p:cNvPr id="20" name="TextBox 19"/>
          <p:cNvSpPr txBox="1"/>
          <p:nvPr/>
        </p:nvSpPr>
        <p:spPr>
          <a:xfrm>
            <a:off x="2883425" y="2855157"/>
            <a:ext cx="277640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3" dirty="0" smtClean="0"/>
              <a:t>B</a:t>
            </a:r>
            <a:endParaRPr lang="en-GB" sz="1053" dirty="0"/>
          </a:p>
        </p:txBody>
      </p:sp>
      <p:sp>
        <p:nvSpPr>
          <p:cNvPr id="21" name="TextBox 20"/>
          <p:cNvSpPr txBox="1"/>
          <p:nvPr/>
        </p:nvSpPr>
        <p:spPr>
          <a:xfrm>
            <a:off x="2538004" y="3151950"/>
            <a:ext cx="629981" cy="2543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sz="1053" dirty="0"/>
              <a:t>σ</a:t>
            </a:r>
            <a:endParaRPr lang="en-GB" sz="1053" dirty="0"/>
          </a:p>
        </p:txBody>
      </p:sp>
      <p:sp>
        <p:nvSpPr>
          <p:cNvPr id="22" name="Rectangle 21"/>
          <p:cNvSpPr/>
          <p:nvPr/>
        </p:nvSpPr>
        <p:spPr>
          <a:xfrm>
            <a:off x="1486048" y="2381995"/>
            <a:ext cx="185738" cy="104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sp>
        <p:nvSpPr>
          <p:cNvPr id="24" name="Rectangle 23"/>
          <p:cNvSpPr/>
          <p:nvPr/>
        </p:nvSpPr>
        <p:spPr>
          <a:xfrm>
            <a:off x="1967485" y="2381994"/>
            <a:ext cx="185738" cy="1046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53"/>
          </a:p>
        </p:txBody>
      </p:sp>
      <p:sp>
        <p:nvSpPr>
          <p:cNvPr id="27" name="Rectangle 26"/>
          <p:cNvSpPr/>
          <p:nvPr/>
        </p:nvSpPr>
        <p:spPr>
          <a:xfrm>
            <a:off x="954443" y="4125434"/>
            <a:ext cx="723511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[</a:t>
            </a:r>
            <a:r>
              <a:rPr lang="en-US" sz="1200" i="1" dirty="0" err="1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NeRF</a:t>
            </a:r>
            <a:r>
              <a:rPr lang="en-US" sz="12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: Representing Scenes </a:t>
            </a:r>
            <a:r>
              <a:rPr lang="en-US" sz="12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as Neural </a:t>
            </a:r>
            <a:r>
              <a:rPr lang="en-US" sz="12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Radiance </a:t>
            </a:r>
            <a:r>
              <a:rPr lang="en-US" sz="12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Fields for </a:t>
            </a:r>
            <a:r>
              <a:rPr lang="en-US" sz="120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View </a:t>
            </a:r>
            <a:r>
              <a:rPr lang="en-US" sz="120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Synthesis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, </a:t>
            </a:r>
            <a:r>
              <a:rPr lang="en-US" sz="1200" dirty="0" err="1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Mildenhall</a:t>
            </a:r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 et al. </a:t>
            </a:r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rPr>
              <a:t>2020]</a:t>
            </a:r>
            <a:endParaRPr lang="en-GB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 bwMode="auto">
          <a:xfrm>
            <a:off x="3618377" y="1631563"/>
            <a:ext cx="7886700" cy="2545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-3429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Tx/>
              <a:buNone/>
              <a:defRPr lang="en-GB" sz="1600" baseline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1pPr>
            <a:lvl2pPr marL="8100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2pPr>
            <a:lvl3pPr marL="14076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3pPr>
            <a:lvl4pPr marL="20052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4pPr>
            <a:lvl5pPr marL="2602800" indent="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None/>
              <a:defRPr lang="en-GB" sz="1600" dirty="0" smtClean="0">
                <a:solidFill>
                  <a:schemeClr val="bg2"/>
                </a:solidFill>
                <a:latin typeface="Verdana"/>
                <a:ea typeface="+mn-ea"/>
                <a:cs typeface="Verdana"/>
              </a:defRPr>
            </a:lvl5pPr>
            <a:lvl6pPr marL="34798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6pPr>
            <a:lvl7pPr marL="39370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7pPr>
            <a:lvl8pPr marL="43942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8pPr>
            <a:lvl9pPr marL="4851400" indent="-419100" algn="l" rtl="0" eaLnBrk="1" fontAlgn="base" hangingPunct="1">
              <a:lnSpc>
                <a:spcPct val="119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Verdana" pitchFamily="34" charset="0"/>
              <a:buChar char="–"/>
              <a:defRPr sz="1600">
                <a:solidFill>
                  <a:schemeClr val="bg2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Compact compared to voxel </a:t>
            </a:r>
            <a:r>
              <a:rPr lang="en-US" dirty="0" smtClean="0"/>
              <a:t>grid </a:t>
            </a:r>
            <a:r>
              <a:rPr lang="en-US" sz="1050" kern="0" dirty="0">
                <a:solidFill>
                  <a:schemeClr val="accent5">
                    <a:lumMod val="75000"/>
                  </a:schemeClr>
                </a:solidFill>
              </a:rPr>
              <a:t>[Lombardi 2019</a:t>
            </a:r>
            <a:r>
              <a:rPr lang="en-US" sz="1050" kern="0" dirty="0" smtClean="0">
                <a:solidFill>
                  <a:schemeClr val="accent5">
                    <a:lumMod val="75000"/>
                  </a:schemeClr>
                </a:solidFill>
              </a:rPr>
              <a:t>]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Resolution depends on network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Trivial to add new </a:t>
            </a:r>
            <a:r>
              <a:rPr lang="en-US" dirty="0" smtClean="0"/>
              <a:t>dimensions (inputs)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 : Addition of viewing angles for specular effects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Trivial to add new </a:t>
            </a:r>
            <a:r>
              <a:rPr lang="en-US" dirty="0" smtClean="0"/>
              <a:t>volume properties (outputs)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Ex : IR bands, albedo, class label, etc.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96285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oweet theme">
  <a:themeElements>
    <a:clrScheme name="Showeet">
      <a:dk1>
        <a:srgbClr val="95A5A6"/>
      </a:dk1>
      <a:lt1>
        <a:sysClr val="window" lastClr="FFFFFF"/>
      </a:lt1>
      <a:dk2>
        <a:srgbClr val="2C3E50"/>
      </a:dk2>
      <a:lt2>
        <a:srgbClr val="F2F2F2"/>
      </a:lt2>
      <a:accent1>
        <a:srgbClr val="2980B9"/>
      </a:accent1>
      <a:accent2>
        <a:srgbClr val="16A085"/>
      </a:accent2>
      <a:accent3>
        <a:srgbClr val="9BBB59"/>
      </a:accent3>
      <a:accent4>
        <a:srgbClr val="F39C12"/>
      </a:accent4>
      <a:accent5>
        <a:srgbClr val="C0392B"/>
      </a:accent5>
      <a:accent6>
        <a:srgbClr val="4B2C50"/>
      </a:accent6>
      <a:hlink>
        <a:srgbClr val="16A085"/>
      </a:hlink>
      <a:folHlink>
        <a:srgbClr val="107863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ESA_Presentation_DARK">
  <a:themeElements>
    <a:clrScheme name="ESA Presentation 2020 Dark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00AE9C"/>
      </a:accent1>
      <a:accent2>
        <a:srgbClr val="EC1A2F"/>
      </a:accent2>
      <a:accent3>
        <a:srgbClr val="FBAB18"/>
      </a:accent3>
      <a:accent4>
        <a:srgbClr val="009BDA"/>
      </a:accent4>
      <a:accent5>
        <a:srgbClr val="8096A6"/>
      </a:accent5>
      <a:accent6>
        <a:srgbClr val="E7E8E3"/>
      </a:accent6>
      <a:hlink>
        <a:srgbClr val="6DCFF6"/>
      </a:hlink>
      <a:folHlink>
        <a:srgbClr val="009B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SA Presentation.potx" id="{4035F37E-B9D1-4636-97E4-60CF27A625BA}" vid="{04ACA1D1-02E6-4B19-B828-578536E30479}"/>
    </a:ext>
  </a:extLst>
</a:theme>
</file>

<file path=ppt/theme/theme3.xml><?xml version="1.0" encoding="utf-8"?>
<a:theme xmlns:a="http://schemas.openxmlformats.org/drawingml/2006/main" name="4_Esa presentation">
  <a:themeElements>
    <a:clrScheme name="Esa presentatio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Esa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W ESA Presentation 16-9_Slovenia.potx" id="{B4B7490A-53FE-4E20-AAB8-88372E67B561}" vid="{BCEB71B1-FD63-4BD6-B008-F7DFC94BF6F7}"/>
    </a:ext>
  </a:extLst>
</a:theme>
</file>

<file path=ppt/theme/theme4.xml><?xml version="1.0" encoding="utf-8"?>
<a:theme xmlns:a="http://schemas.openxmlformats.org/drawingml/2006/main" name="Esa presentation">
  <a:themeElements>
    <a:clrScheme name="Esa presentatio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Esa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W ESA Presentation 16-9_Slovenia.potx" id="{B4B7490A-53FE-4E20-AAB8-88372E67B561}" vid="{BCEB71B1-FD63-4BD6-B008-F7DFC94BF6F7}"/>
    </a:ext>
  </a:extLst>
</a:theme>
</file>

<file path=ppt/theme/theme5.xml><?xml version="1.0" encoding="utf-8"?>
<a:theme xmlns:a="http://schemas.openxmlformats.org/drawingml/2006/main" name="ESA_Presentation_DARK">
  <a:themeElements>
    <a:clrScheme name="ESA Presentation 2020 Dark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00AE9C"/>
      </a:accent1>
      <a:accent2>
        <a:srgbClr val="EC1A2F"/>
      </a:accent2>
      <a:accent3>
        <a:srgbClr val="FBAB18"/>
      </a:accent3>
      <a:accent4>
        <a:srgbClr val="009BDA"/>
      </a:accent4>
      <a:accent5>
        <a:srgbClr val="8096A6"/>
      </a:accent5>
      <a:accent6>
        <a:srgbClr val="E7E8E3"/>
      </a:accent6>
      <a:hlink>
        <a:srgbClr val="6DCFF6"/>
      </a:hlink>
      <a:folHlink>
        <a:srgbClr val="009BDA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SA Presentation.potx" id="{4035F37E-B9D1-4636-97E4-60CF27A625BA}" vid="{04ACA1D1-02E6-4B19-B828-578536E30479}"/>
    </a:ext>
  </a:extLst>
</a:theme>
</file>

<file path=ppt/theme/theme6.xml><?xml version="1.0" encoding="utf-8"?>
<a:theme xmlns:a="http://schemas.openxmlformats.org/drawingml/2006/main" name="ESA_Presentation_CLEAR">
  <a:themeElements>
    <a:clrScheme name="ESA Presentation 2020 Light">
      <a:dk1>
        <a:srgbClr val="003249"/>
      </a:dk1>
      <a:lt1>
        <a:srgbClr val="FEFFFF"/>
      </a:lt1>
      <a:dk2>
        <a:srgbClr val="335E6E"/>
      </a:dk2>
      <a:lt2>
        <a:srgbClr val="E7E8E3"/>
      </a:lt2>
      <a:accent1>
        <a:srgbClr val="75C8AE"/>
      </a:accent1>
      <a:accent2>
        <a:srgbClr val="F06669"/>
      </a:accent2>
      <a:accent3>
        <a:srgbClr val="FFCC4D"/>
      </a:accent3>
      <a:accent4>
        <a:srgbClr val="6DCFF6"/>
      </a:accent4>
      <a:accent5>
        <a:srgbClr val="8096A6"/>
      </a:accent5>
      <a:accent6>
        <a:srgbClr val="E7E8E3"/>
      </a:accent6>
      <a:hlink>
        <a:srgbClr val="009BDA"/>
      </a:hlink>
      <a:folHlink>
        <a:srgbClr val="75C8A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SA Presentation.potx" id="{4035F37E-B9D1-4636-97E4-60CF27A625BA}" vid="{04ACA1D1-02E6-4B19-B828-578536E30479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6230</TotalTime>
  <Words>2379</Words>
  <Application>Microsoft Office PowerPoint</Application>
  <PresentationFormat>On-screen Show (16:9)</PresentationFormat>
  <Paragraphs>436</Paragraphs>
  <Slides>38</Slides>
  <Notes>10</Notes>
  <HiddenSlides>0</HiddenSlides>
  <MMClips>17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MS PGothic</vt:lpstr>
      <vt:lpstr>Arial</vt:lpstr>
      <vt:lpstr>Calibri</vt:lpstr>
      <vt:lpstr>Calibri Light</vt:lpstr>
      <vt:lpstr>Cambria Math</vt:lpstr>
      <vt:lpstr>Open Sans</vt:lpstr>
      <vt:lpstr>Verdana</vt:lpstr>
      <vt:lpstr>Showeet theme</vt:lpstr>
      <vt:lpstr>1_ESA_Presentation_DARK</vt:lpstr>
      <vt:lpstr>4_Esa presentation</vt:lpstr>
      <vt:lpstr>Esa presentation</vt:lpstr>
      <vt:lpstr>ESA_Presentation_DARK</vt:lpstr>
      <vt:lpstr>ESA_Presentation_CLEAR</vt:lpstr>
      <vt:lpstr>Shadow Neural Radiance Fields  for 3D Earth Observation</vt:lpstr>
      <vt:lpstr>Presentation outline</vt:lpstr>
      <vt:lpstr>Photogrammetry for Earth Observation</vt:lpstr>
      <vt:lpstr>Photogrammetry for EO – Scope and applications</vt:lpstr>
      <vt:lpstr>Prior work (EO): Semi-Global Matching</vt:lpstr>
      <vt:lpstr>Prior work (EO): Semi-Global Matching</vt:lpstr>
      <vt:lpstr>Presentation outline</vt:lpstr>
      <vt:lpstr>Volumetric representations</vt:lpstr>
      <vt:lpstr>Neural Radiance Field (NeRF)</vt:lpstr>
      <vt:lpstr>Emissive rendering equation</vt:lpstr>
      <vt:lpstr>NeRF Training</vt:lpstr>
      <vt:lpstr>Neural Radiance Field (NeRF) – view synthesis</vt:lpstr>
      <vt:lpstr>Limitations of “off the shelf” NeRF</vt:lpstr>
      <vt:lpstr>First research objectives</vt:lpstr>
      <vt:lpstr>Presentation outline</vt:lpstr>
      <vt:lpstr>Naïve shadow model</vt:lpstr>
      <vt:lpstr>Shadow Neural Radiance Field</vt:lpstr>
      <vt:lpstr>SNeRF network architecture </vt:lpstr>
      <vt:lpstr>First result and limitation</vt:lpstr>
      <vt:lpstr>Solar correction rays</vt:lpstr>
      <vt:lpstr>Solar correction rays</vt:lpstr>
      <vt:lpstr>Overview of changes to NeRF volume rendering</vt:lpstr>
      <vt:lpstr>Presentation outline</vt:lpstr>
      <vt:lpstr>Experimental setup</vt:lpstr>
      <vt:lpstr>Depth estimation</vt:lpstr>
      <vt:lpstr>Rendered sun function - shadow detection</vt:lpstr>
      <vt:lpstr>Shadow-free rendering</vt:lpstr>
      <vt:lpstr>Other areas – diffuse urban cover</vt:lpstr>
      <vt:lpstr>Other areas – Industrial / commercial area</vt:lpstr>
      <vt:lpstr>Other areas – Coastal diffuse urban</vt:lpstr>
      <vt:lpstr>Quantitative evaluation</vt:lpstr>
      <vt:lpstr>Presentation outline</vt:lpstr>
      <vt:lpstr>Overview of advantages</vt:lpstr>
      <vt:lpstr>Current limitations</vt:lpstr>
      <vt:lpstr>Possible extensions</vt:lpstr>
      <vt:lpstr>Outlook</vt:lpstr>
      <vt:lpstr>Bibliography</vt:lpstr>
      <vt:lpstr>Prior work (vision) : discrete representations</vt:lpstr>
    </vt:vector>
  </TitlesOfParts>
  <Company>ESA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Abed Aldaas</dc:creator>
  <cp:lastModifiedBy>Dawa Derksen</cp:lastModifiedBy>
  <cp:revision>250</cp:revision>
  <dcterms:created xsi:type="dcterms:W3CDTF">2020-10-28T00:14:00Z</dcterms:created>
  <dcterms:modified xsi:type="dcterms:W3CDTF">2021-01-11T17:42:20Z</dcterms:modified>
</cp:coreProperties>
</file>